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65" d="100"/>
          <a:sy n="65" d="100"/>
        </p:scale>
        <p:origin x="-2220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2638-1DBD-4E33-B60E-F314CE90A164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E95-7D45-45A1-BF51-0DD0A4573D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2638-1DBD-4E33-B60E-F314CE90A164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E95-7D45-45A1-BF51-0DD0A4573D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2638-1DBD-4E33-B60E-F314CE90A164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E95-7D45-45A1-BF51-0DD0A4573D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2638-1DBD-4E33-B60E-F314CE90A164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E95-7D45-45A1-BF51-0DD0A4573D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2638-1DBD-4E33-B60E-F314CE90A164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E95-7D45-45A1-BF51-0DD0A4573D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2638-1DBD-4E33-B60E-F314CE90A164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E95-7D45-45A1-BF51-0DD0A4573D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2638-1DBD-4E33-B60E-F314CE90A164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E95-7D45-45A1-BF51-0DD0A4573D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2638-1DBD-4E33-B60E-F314CE90A164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E95-7D45-45A1-BF51-0DD0A4573D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2638-1DBD-4E33-B60E-F314CE90A164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E95-7D45-45A1-BF51-0DD0A4573D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2638-1DBD-4E33-B60E-F314CE90A164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E95-7D45-45A1-BF51-0DD0A4573D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2638-1DBD-4E33-B60E-F314CE90A164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E95-7D45-45A1-BF51-0DD0A4573D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2638-1DBD-4E33-B60E-F314CE90A164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41E95-7D45-45A1-BF51-0DD0A4573D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31231" y="8763000"/>
            <a:ext cx="1700213" cy="39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smtClean="0">
                <a:ln>
                  <a:noFill/>
                </a:ln>
                <a:solidFill>
                  <a:srgbClr val="25338A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PLAN ÉTUDIANTS</a:t>
            </a:r>
            <a:endParaRPr kumimoji="0" lang="fr-F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25338A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ACCOMPAGNER CHACUN VERS LA RÉUSSITE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00050" y="11186584"/>
            <a:ext cx="1390650" cy="702733"/>
          </a:xfrm>
          <a:prstGeom prst="rect">
            <a:avLst/>
          </a:prstGeom>
          <a:noFill/>
        </p:spPr>
      </p:pic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2922985" y="11734800"/>
            <a:ext cx="838200" cy="0"/>
          </a:xfrm>
          <a:prstGeom prst="line">
            <a:avLst/>
          </a:prstGeom>
          <a:noFill/>
          <a:ln w="15342">
            <a:solidFill>
              <a:srgbClr val="25338A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922985" y="11800417"/>
            <a:ext cx="838200" cy="0"/>
          </a:xfrm>
          <a:prstGeom prst="line">
            <a:avLst/>
          </a:prstGeom>
          <a:noFill/>
          <a:ln w="30683">
            <a:solidFill>
              <a:srgbClr val="25338A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289" name="Line 1"/>
          <p:cNvSpPr>
            <a:spLocks noChangeShapeType="1"/>
          </p:cNvSpPr>
          <p:nvPr/>
        </p:nvSpPr>
        <p:spPr bwMode="auto">
          <a:xfrm>
            <a:off x="2922985" y="5196417"/>
            <a:ext cx="838200" cy="0"/>
          </a:xfrm>
          <a:prstGeom prst="line">
            <a:avLst/>
          </a:prstGeom>
          <a:noFill/>
          <a:ln w="15354">
            <a:solidFill>
              <a:srgbClr val="25338A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97668" y="2764367"/>
            <a:ext cx="4917281" cy="76200"/>
          </a:xfrm>
          <a:prstGeom prst="rect">
            <a:avLst/>
          </a:prstGeom>
          <a:noFill/>
        </p:spPr>
      </p:pic>
      <p:sp>
        <p:nvSpPr>
          <p:cNvPr id="12294" name="AutoShape 6"/>
          <p:cNvSpPr>
            <a:spLocks/>
          </p:cNvSpPr>
          <p:nvPr/>
        </p:nvSpPr>
        <p:spPr bwMode="auto">
          <a:xfrm>
            <a:off x="-408385" y="2777067"/>
            <a:ext cx="4914901" cy="4868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684" y="0"/>
              </a:cxn>
              <a:cxn ang="0">
                <a:pos x="0" y="43"/>
              </a:cxn>
              <a:cxn ang="0">
                <a:pos x="12684" y="43"/>
              </a:cxn>
            </a:cxnLst>
            <a:rect l="0" t="0" r="r" b="b"/>
            <a:pathLst>
              <a:path w="12685" h="44">
                <a:moveTo>
                  <a:pt x="0" y="0"/>
                </a:moveTo>
                <a:lnTo>
                  <a:pt x="12684" y="0"/>
                </a:lnTo>
                <a:moveTo>
                  <a:pt x="0" y="43"/>
                </a:moveTo>
                <a:lnTo>
                  <a:pt x="12684" y="43"/>
                </a:lnTo>
              </a:path>
            </a:pathLst>
          </a:custGeom>
          <a:noFill/>
          <a:ln w="13716">
            <a:solidFill>
              <a:srgbClr val="51B9AA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92906" y="1227667"/>
            <a:ext cx="4917281" cy="76200"/>
          </a:xfrm>
          <a:prstGeom prst="rect">
            <a:avLst/>
          </a:prstGeom>
          <a:noFill/>
        </p:spPr>
      </p:pic>
      <p:sp>
        <p:nvSpPr>
          <p:cNvPr id="12296" name="AutoShape 8"/>
          <p:cNvSpPr>
            <a:spLocks/>
          </p:cNvSpPr>
          <p:nvPr/>
        </p:nvSpPr>
        <p:spPr bwMode="auto">
          <a:xfrm>
            <a:off x="-403622" y="1242484"/>
            <a:ext cx="4914901" cy="4868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685" y="0"/>
              </a:cxn>
              <a:cxn ang="0">
                <a:pos x="0" y="44"/>
              </a:cxn>
              <a:cxn ang="0">
                <a:pos x="12685" y="44"/>
              </a:cxn>
            </a:cxnLst>
            <a:rect l="0" t="0" r="r" b="b"/>
            <a:pathLst>
              <a:path w="12685" h="44">
                <a:moveTo>
                  <a:pt x="0" y="0"/>
                </a:moveTo>
                <a:lnTo>
                  <a:pt x="12685" y="0"/>
                </a:lnTo>
                <a:moveTo>
                  <a:pt x="0" y="44"/>
                </a:moveTo>
                <a:lnTo>
                  <a:pt x="12685" y="44"/>
                </a:lnTo>
              </a:path>
            </a:pathLst>
          </a:custGeom>
          <a:noFill/>
          <a:ln w="13843">
            <a:solidFill>
              <a:srgbClr val="51B9AA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"/>
            <a:ext cx="6858000" cy="9143998"/>
          </a:xfrm>
          <a:prstGeom prst="rect">
            <a:avLst/>
          </a:prstGeom>
          <a:noFill/>
        </p:spPr>
      </p:pic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609600"/>
            <a:ext cx="24878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0" y="12192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1828800"/>
            <a:ext cx="11336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rgbClr val="F18E64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	</a:t>
            </a:r>
            <a:r>
              <a: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secret2</dc:creator>
  <cp:lastModifiedBy>proviseur</cp:lastModifiedBy>
  <cp:revision>1</cp:revision>
  <dcterms:created xsi:type="dcterms:W3CDTF">2018-01-15T14:21:57Z</dcterms:created>
  <dcterms:modified xsi:type="dcterms:W3CDTF">2018-01-15T16:01:32Z</dcterms:modified>
</cp:coreProperties>
</file>