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4" r:id="rId10"/>
    <p:sldId id="27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99CBC-FF86-4492-8F41-B41A218803B2}" type="datetimeFigureOut">
              <a:rPr lang="fr-FR" smtClean="0"/>
              <a:pPr/>
              <a:t>06/01/2016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B0B6FE-1172-4F64-A969-800C03CDEEFF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9CBC-FF86-4492-8F41-B41A218803B2}" type="datetimeFigureOut">
              <a:rPr lang="fr-FR" smtClean="0"/>
              <a:pPr/>
              <a:t>06/01/2016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B6FE-1172-4F64-A969-800C03CDEEFF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9CBC-FF86-4492-8F41-B41A218803B2}" type="datetimeFigureOut">
              <a:rPr lang="fr-FR" smtClean="0"/>
              <a:pPr/>
              <a:t>06/01/2016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B6FE-1172-4F64-A969-800C03CDEEFF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9CBC-FF86-4492-8F41-B41A218803B2}" type="datetimeFigureOut">
              <a:rPr lang="fr-FR" smtClean="0"/>
              <a:pPr/>
              <a:t>06/01/2016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B6FE-1172-4F64-A969-800C03CDEE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9CBC-FF86-4492-8F41-B41A218803B2}" type="datetimeFigureOut">
              <a:rPr lang="fr-FR" smtClean="0"/>
              <a:pPr/>
              <a:t>06/01/2016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B6FE-1172-4F64-A969-800C03CD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9CBC-FF86-4492-8F41-B41A218803B2}" type="datetimeFigureOut">
              <a:rPr lang="fr-FR" smtClean="0"/>
              <a:pPr/>
              <a:t>06/01/2016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B6FE-1172-4F64-A969-800C03CDEE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9CBC-FF86-4492-8F41-B41A218803B2}" type="datetimeFigureOut">
              <a:rPr lang="fr-FR" smtClean="0"/>
              <a:pPr/>
              <a:t>06/01/2016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B6FE-1172-4F64-A969-800C03CDEEFF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9CBC-FF86-4492-8F41-B41A218803B2}" type="datetimeFigureOut">
              <a:rPr lang="fr-FR" smtClean="0"/>
              <a:pPr/>
              <a:t>06/01/2016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B6FE-1172-4F64-A969-800C03CDEEFF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9CBC-FF86-4492-8F41-B41A218803B2}" type="datetimeFigureOut">
              <a:rPr lang="fr-FR" smtClean="0"/>
              <a:pPr/>
              <a:t>06/01/2016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B6FE-1172-4F64-A969-800C03CD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9CBC-FF86-4492-8F41-B41A218803B2}" type="datetimeFigureOut">
              <a:rPr lang="fr-FR" smtClean="0"/>
              <a:pPr/>
              <a:t>06/01/2016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B6FE-1172-4F64-A969-800C03CD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9CBC-FF86-4492-8F41-B41A218803B2}" type="datetimeFigureOut">
              <a:rPr lang="fr-FR" smtClean="0"/>
              <a:pPr/>
              <a:t>06/01/2016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B6FE-1172-4F64-A969-800C03CD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6F99CBC-FF86-4492-8F41-B41A218803B2}" type="datetimeFigureOut">
              <a:rPr lang="fr-FR" smtClean="0"/>
              <a:pPr/>
              <a:t>06/01/2016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0B0B6FE-1172-4F64-A969-800C03CD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statuaire antique pour les nuls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Comment  reconnaître :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ermaphrodite-f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857232"/>
            <a:ext cx="6215106" cy="478634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000892" y="2143116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Celle-ci aussi est hellénistique.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age0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2857520" cy="6008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age0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76672"/>
            <a:ext cx="2857520" cy="6008956"/>
          </a:xfrm>
        </p:spPr>
      </p:pic>
      <p:sp>
        <p:nvSpPr>
          <p:cNvPr id="3" name="ZoneTexte 2"/>
          <p:cNvSpPr txBox="1"/>
          <p:nvPr/>
        </p:nvSpPr>
        <p:spPr>
          <a:xfrm>
            <a:off x="5286380" y="2132856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kouros archaïque.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N’est-il pas charmant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e doryphore de polyclè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357166"/>
            <a:ext cx="4143404" cy="6048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e doryphore de polyclè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357166"/>
            <a:ext cx="4143404" cy="6048653"/>
          </a:xfrm>
        </p:spPr>
      </p:pic>
      <p:sp>
        <p:nvSpPr>
          <p:cNvPr id="5" name="ZoneTexte 4"/>
          <p:cNvSpPr txBox="1"/>
          <p:nvPr/>
        </p:nvSpPr>
        <p:spPr>
          <a:xfrm>
            <a:off x="5500694" y="1928802"/>
            <a:ext cx="3143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Celle-là est classique.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Tant de joie dans ce regard.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udovisi-gaul-suic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216789"/>
            <a:ext cx="3643338" cy="6029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udovisi-gaul-suic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571479"/>
            <a:ext cx="3429024" cy="5675035"/>
          </a:xfrm>
        </p:spPr>
      </p:pic>
      <p:sp>
        <p:nvSpPr>
          <p:cNvPr id="3" name="ZoneTexte 2"/>
          <p:cNvSpPr txBox="1"/>
          <p:nvPr/>
        </p:nvSpPr>
        <p:spPr>
          <a:xfrm>
            <a:off x="4929190" y="1357298"/>
            <a:ext cx="3643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Encore une hellénistique.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A croire que les premières les aiment bien.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Old_Fisherman_Louvre_Ma1354_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3786214" cy="5679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Old_Fisherman_Louvre_Ma1354_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3786214" cy="5679320"/>
          </a:xfrm>
        </p:spPr>
      </p:pic>
      <p:sp>
        <p:nvSpPr>
          <p:cNvPr id="3" name="ZoneTexte 2"/>
          <p:cNvSpPr txBox="1"/>
          <p:nvPr/>
        </p:nvSpPr>
        <p:spPr>
          <a:xfrm>
            <a:off x="4929190" y="1285860"/>
            <a:ext cx="3571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 une dernière hellénistique.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Comme quoi ils les </a:t>
            </a:r>
            <a:r>
              <a:rPr lang="fr-FR" smtClean="0"/>
              <a:t>aiment vraiment.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VIII-VI siècle avant JC</a:t>
            </a:r>
          </a:p>
          <a:p>
            <a:pPr lvl="1"/>
            <a:r>
              <a:rPr lang="fr-FR" dirty="0" smtClean="0"/>
              <a:t>Statues grecques, influencées par les Egyptiens</a:t>
            </a:r>
          </a:p>
          <a:p>
            <a:pPr lvl="1"/>
            <a:r>
              <a:rPr lang="fr-FR" dirty="0" smtClean="0"/>
              <a:t>Peu de détails / simplicité / proportions non respectées / visage hiératique</a:t>
            </a:r>
          </a:p>
          <a:p>
            <a:pPr lvl="1"/>
            <a:r>
              <a:rPr lang="fr-FR" dirty="0" smtClean="0"/>
              <a:t>Le « KOUROS » / la « KORÊ »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Une statue archaïque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V-IV siècle avant JC (+ copies romaines)</a:t>
            </a:r>
          </a:p>
          <a:p>
            <a:pPr lvl="1"/>
            <a:r>
              <a:rPr lang="fr-FR" dirty="0" smtClean="0"/>
              <a:t>Pose naturelle / appui sur une </a:t>
            </a:r>
            <a:r>
              <a:rPr lang="fr-FR" dirty="0" smtClean="0"/>
              <a:t>jambe (= « contrapposto)</a:t>
            </a:r>
            <a:endParaRPr lang="fr-FR" dirty="0" smtClean="0"/>
          </a:p>
          <a:p>
            <a:pPr lvl="1"/>
            <a:r>
              <a:rPr lang="fr-FR" dirty="0" smtClean="0"/>
              <a:t>Beauté idéale (pas réaliste)</a:t>
            </a:r>
          </a:p>
          <a:p>
            <a:pPr lvl="1"/>
            <a:r>
              <a:rPr lang="fr-FR" dirty="0" smtClean="0"/>
              <a:t>Le « canon » (proportions calculées)</a:t>
            </a:r>
          </a:p>
          <a:p>
            <a:pPr lvl="1"/>
            <a:r>
              <a:rPr lang="fr-FR" dirty="0" smtClean="0"/>
              <a:t>Nudité / drapé</a:t>
            </a:r>
          </a:p>
          <a:p>
            <a:pPr lvl="1"/>
            <a:r>
              <a:rPr lang="fr-FR" dirty="0" smtClean="0"/>
              <a:t>Regard neutre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Une statue classique ?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III siècle … avant JC (+ copies romaines)</a:t>
            </a:r>
          </a:p>
          <a:p>
            <a:pPr lvl="1"/>
            <a:r>
              <a:rPr lang="fr-FR" dirty="0" smtClean="0"/>
              <a:t>Statues réalistes / sujet ordinaire</a:t>
            </a:r>
          </a:p>
          <a:p>
            <a:pPr lvl="1"/>
            <a:r>
              <a:rPr lang="fr-FR" dirty="0" smtClean="0"/>
              <a:t>Mouvements / sentiments</a:t>
            </a:r>
          </a:p>
          <a:p>
            <a:pPr lvl="1"/>
            <a:r>
              <a:rPr lang="fr-FR" dirty="0" smtClean="0"/>
              <a:t>Recherche du détail</a:t>
            </a:r>
          </a:p>
          <a:p>
            <a:pPr lvl="1"/>
            <a:r>
              <a:rPr lang="fr-FR" dirty="0" smtClean="0"/>
              <a:t>Seul / groupe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Une statue hellénistique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054353"/>
          </a:xfrm>
        </p:spPr>
        <p:txBody>
          <a:bodyPr/>
          <a:lstStyle/>
          <a:p>
            <a:pPr algn="ctr">
              <a:buNone/>
            </a:pPr>
            <a:r>
              <a:rPr lang="fr-FR" dirty="0" smtClean="0"/>
              <a:t>A vous de deviner si ces statues sont archaïques, </a:t>
            </a:r>
            <a:r>
              <a:rPr lang="fr-FR" dirty="0" smtClean="0"/>
              <a:t>classiques </a:t>
            </a:r>
            <a:r>
              <a:rPr lang="fr-FR" dirty="0" smtClean="0"/>
              <a:t>ou </a:t>
            </a:r>
            <a:r>
              <a:rPr lang="fr-FR" dirty="0" smtClean="0"/>
              <a:t>hellénistiques.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Maintenant un petit quizz 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229600" cy="1500198"/>
          </a:xfrm>
        </p:spPr>
        <p:txBody>
          <a:bodyPr/>
          <a:lstStyle/>
          <a:p>
            <a:r>
              <a:rPr lang="fr-FR" dirty="0" smtClean="0"/>
              <a:t>C’est parti 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aoco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5286412" cy="61291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aoco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5286412" cy="6129173"/>
          </a:xfrm>
        </p:spPr>
      </p:pic>
      <p:sp>
        <p:nvSpPr>
          <p:cNvPr id="3" name="ZoneTexte 2"/>
          <p:cNvSpPr txBox="1"/>
          <p:nvPr/>
        </p:nvSpPr>
        <p:spPr>
          <a:xfrm>
            <a:off x="6000760" y="2143116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Vous avez sans doute devinez qu’elle était hellénistique.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ermaphrodite-f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857232"/>
            <a:ext cx="6215106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re relié">
  <a:themeElements>
    <a:clrScheme name="Livre reli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Livre reli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98</TotalTime>
  <Words>172</Words>
  <Application>Microsoft Office PowerPoint</Application>
  <PresentationFormat>Affichage à l'écran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Livre relié</vt:lpstr>
      <vt:lpstr>La statuaire antique pour les nuls</vt:lpstr>
      <vt:lpstr>1. Une statue archaïque ?</vt:lpstr>
      <vt:lpstr>2. Une statue classique ? </vt:lpstr>
      <vt:lpstr>3. Une statue hellénistique ?</vt:lpstr>
      <vt:lpstr>Maintenant un petit quizz :</vt:lpstr>
      <vt:lpstr>C’est parti !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statuaire antique pour les nuls</dc:title>
  <dc:creator>ADMIN H</dc:creator>
  <cp:lastModifiedBy>Proprietaire</cp:lastModifiedBy>
  <cp:revision>13</cp:revision>
  <dcterms:created xsi:type="dcterms:W3CDTF">2015-12-15T14:16:54Z</dcterms:created>
  <dcterms:modified xsi:type="dcterms:W3CDTF">2016-01-06T09:28:57Z</dcterms:modified>
</cp:coreProperties>
</file>