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6DD5-D0C4-44C1-A6AA-95EC6C31E157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0985-089C-4250-875A-80D82A76FD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6DD5-D0C4-44C1-A6AA-95EC6C31E157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0985-089C-4250-875A-80D82A76FD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6DD5-D0C4-44C1-A6AA-95EC6C31E157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0985-089C-4250-875A-80D82A76FD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6DD5-D0C4-44C1-A6AA-95EC6C31E157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0985-089C-4250-875A-80D82A76FD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6DD5-D0C4-44C1-A6AA-95EC6C31E157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0985-089C-4250-875A-80D82A76FD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6DD5-D0C4-44C1-A6AA-95EC6C31E157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0985-089C-4250-875A-80D82A76FD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6DD5-D0C4-44C1-A6AA-95EC6C31E157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0985-089C-4250-875A-80D82A76FD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6DD5-D0C4-44C1-A6AA-95EC6C31E157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0985-089C-4250-875A-80D82A76FD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6DD5-D0C4-44C1-A6AA-95EC6C31E157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0985-089C-4250-875A-80D82A76FD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6DD5-D0C4-44C1-A6AA-95EC6C31E157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0985-089C-4250-875A-80D82A76FD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6DD5-D0C4-44C1-A6AA-95EC6C31E157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0985-089C-4250-875A-80D82A76FD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C6DD5-D0C4-44C1-A6AA-95EC6C31E157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70985-089C-4250-875A-80D82A76FD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>
            <a:normAutofit/>
          </a:bodyPr>
          <a:lstStyle/>
          <a:p>
            <a:r>
              <a:rPr lang="fr-FR" sz="7200" u="sng" dirty="0" smtClean="0">
                <a:latin typeface="Artistic-CE" pitchFamily="2" charset="0"/>
                <a:ea typeface="Artistic-CE" pitchFamily="2" charset="0"/>
              </a:rPr>
              <a:t>Psyché </a:t>
            </a:r>
            <a:r>
              <a:rPr lang="fr-FR" sz="3200" u="sng" dirty="0" smtClean="0">
                <a:latin typeface="Artistic-CE" pitchFamily="2" charset="0"/>
                <a:ea typeface="Artistic-CE" pitchFamily="2" charset="0"/>
                <a:cs typeface="Arial" pitchFamily="34" charset="0"/>
              </a:rPr>
              <a:t>(</a:t>
            </a:r>
            <a:r>
              <a:rPr lang="el-GR" sz="3200" u="sng" dirty="0" smtClean="0">
                <a:latin typeface="Artistic-CE" pitchFamily="2" charset="0"/>
                <a:ea typeface="Artistic-CE" pitchFamily="2" charset="0"/>
                <a:cs typeface="Arial"/>
              </a:rPr>
              <a:t>Ψυχη</a:t>
            </a:r>
            <a:r>
              <a:rPr lang="fr-FR" sz="3200" u="sng" dirty="0" smtClean="0">
                <a:latin typeface="Artistic-CE" pitchFamily="2" charset="0"/>
                <a:ea typeface="Artistic-CE" pitchFamily="2" charset="0"/>
                <a:cs typeface="Arial"/>
              </a:rPr>
              <a:t>)</a:t>
            </a:r>
            <a:endParaRPr lang="fr-FR" sz="7200" u="sng" dirty="0">
              <a:latin typeface="Artistic-CE" pitchFamily="2" charset="0"/>
              <a:ea typeface="Artistic-CE" pitchFamily="2" charset="0"/>
            </a:endParaRPr>
          </a:p>
        </p:txBody>
      </p:sp>
      <p:pic>
        <p:nvPicPr>
          <p:cNvPr id="5" name="Image 4" descr="3f7b5a18491a670c5ab133ede1528a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1571612"/>
            <a:ext cx="3151369" cy="52863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2016-mythologie---cupidon-et-psyche---pm-300-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00" y="714356"/>
            <a:ext cx="2857500" cy="2857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fr-FR" u="sng" dirty="0" smtClean="0">
                <a:latin typeface="Artistic-CE" pitchFamily="2" charset="0"/>
                <a:ea typeface="Artistic-CE" pitchFamily="2" charset="0"/>
              </a:rPr>
              <a:t>Présentation</a:t>
            </a:r>
            <a:endParaRPr lang="fr-FR" u="sng" dirty="0">
              <a:latin typeface="Artistic-CE" pitchFamily="2" charset="0"/>
              <a:ea typeface="Artistic-CE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NOMEN EST MIHI PSYCHE. </a:t>
            </a:r>
            <a:r>
              <a:rPr lang="fr-FR" sz="2400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(Mon nom est Psyché)</a:t>
            </a:r>
            <a:endParaRPr lang="fr-FR" dirty="0" smtClean="0">
              <a:latin typeface="Arabic Typesetting" pitchFamily="66" charset="-78"/>
              <a:ea typeface="Artistic-CE" pitchFamily="2" charset="0"/>
              <a:cs typeface="Arabic Typesetting" pitchFamily="66" charset="-78"/>
            </a:endParaRPr>
          </a:p>
          <a:p>
            <a:pPr>
              <a:buNone/>
            </a:pPr>
            <a:r>
              <a:rPr lang="fr-FR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 </a:t>
            </a:r>
            <a:r>
              <a:rPr lang="fr-FR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REGIS </a:t>
            </a:r>
            <a:r>
              <a:rPr lang="fr-FR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FILIAE SUM. </a:t>
            </a:r>
            <a:r>
              <a:rPr lang="fr-FR" sz="2400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(je suis la fille d’un roi)</a:t>
            </a:r>
            <a:endParaRPr lang="fr-FR" dirty="0" smtClean="0">
              <a:latin typeface="Arabic Typesetting" pitchFamily="66" charset="-78"/>
              <a:ea typeface="Artistic-CE" pitchFamily="2" charset="0"/>
              <a:cs typeface="Arabic Typesetting" pitchFamily="66" charset="-78"/>
            </a:endParaRPr>
          </a:p>
          <a:p>
            <a:pPr>
              <a:buNone/>
            </a:pPr>
            <a:r>
              <a:rPr lang="fr-FR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ANN XVI. </a:t>
            </a:r>
            <a:r>
              <a:rPr lang="fr-FR" sz="2400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(j’ai environ 16 ans)</a:t>
            </a:r>
          </a:p>
          <a:p>
            <a:pPr>
              <a:buNone/>
            </a:pPr>
            <a:r>
              <a:rPr lang="fr-FR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CUPIDINIS UXOR SUM</a:t>
            </a:r>
            <a:r>
              <a:rPr lang="fr-FR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. </a:t>
            </a:r>
            <a:r>
              <a:rPr lang="fr-FR" sz="2400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(je suis la femme de Cupidon)</a:t>
            </a:r>
            <a:endParaRPr lang="fr-FR" dirty="0" smtClean="0">
              <a:latin typeface="Arabic Typesetting" pitchFamily="66" charset="-78"/>
              <a:ea typeface="Artistic-CE" pitchFamily="2" charset="0"/>
              <a:cs typeface="Arabic Typesetting" pitchFamily="66" charset="-78"/>
            </a:endParaRPr>
          </a:p>
          <a:p>
            <a:pPr>
              <a:buNone/>
            </a:pPr>
            <a:r>
              <a:rPr lang="fr-FR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PUELLA, </a:t>
            </a:r>
            <a:r>
              <a:rPr lang="fr-FR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PULCHRITUDINE, DIVITIIS, MORIBUS </a:t>
            </a:r>
            <a:r>
              <a:rPr lang="fr-FR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ET </a:t>
            </a:r>
            <a:r>
              <a:rPr lang="fr-FR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GENERE </a:t>
            </a:r>
            <a:r>
              <a:rPr lang="fr-FR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SUM.</a:t>
            </a:r>
            <a:r>
              <a:rPr lang="fr-FR" sz="2400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 (je suis une jeune fille, belle riche un bon caractère et de bonne naissance)</a:t>
            </a:r>
          </a:p>
          <a:p>
            <a:pPr>
              <a:buNone/>
            </a:pPr>
            <a:r>
              <a:rPr lang="fr-FR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MIHI PLACET </a:t>
            </a:r>
            <a:r>
              <a:rPr lang="fr-FR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AMARE CUPIDINEM </a:t>
            </a:r>
            <a:r>
              <a:rPr lang="fr-FR" sz="2400" dirty="0" smtClean="0">
                <a:latin typeface="Arabic Typesetting" pitchFamily="66" charset="-78"/>
                <a:ea typeface="Artistic-CE" pitchFamily="2" charset="0"/>
                <a:cs typeface="Arabic Typesetting" pitchFamily="66" charset="-78"/>
              </a:rPr>
              <a:t>(j’aime Cupidon)</a:t>
            </a:r>
            <a:endParaRPr lang="fr-FR" dirty="0">
              <a:latin typeface="Arabic Typesetting" pitchFamily="66" charset="-78"/>
              <a:ea typeface="Artistic-CE" pitchFamily="2" charset="0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614866" cy="1143000"/>
          </a:xfrm>
        </p:spPr>
        <p:txBody>
          <a:bodyPr>
            <a:normAutofit/>
          </a:bodyPr>
          <a:lstStyle/>
          <a:p>
            <a:r>
              <a:rPr lang="fr-FR" sz="3600" u="sng" dirty="0" err="1" smtClean="0">
                <a:latin typeface="Artistic-CE" pitchFamily="2" charset="0"/>
                <a:ea typeface="Artistic-CE" pitchFamily="2" charset="0"/>
              </a:rPr>
              <a:t>Psycha</a:t>
            </a:r>
            <a:r>
              <a:rPr lang="fr-FR" sz="3600" u="sng" dirty="0" smtClean="0">
                <a:latin typeface="Artistic-CE" pitchFamily="2" charset="0"/>
                <a:ea typeface="Artistic-CE" pitchFamily="2" charset="0"/>
              </a:rPr>
              <a:t> </a:t>
            </a:r>
            <a:r>
              <a:rPr lang="fr-FR" sz="3600" u="sng" dirty="0" err="1" smtClean="0">
                <a:latin typeface="Artistic-CE" pitchFamily="2" charset="0"/>
                <a:ea typeface="Artistic-CE" pitchFamily="2" charset="0"/>
              </a:rPr>
              <a:t>Cupidini</a:t>
            </a:r>
            <a:r>
              <a:rPr lang="fr-FR" sz="3600" u="sng" dirty="0" smtClean="0">
                <a:latin typeface="Artistic-CE" pitchFamily="2" charset="0"/>
                <a:ea typeface="Artistic-CE" pitchFamily="2" charset="0"/>
              </a:rPr>
              <a:t> </a:t>
            </a:r>
            <a:r>
              <a:rPr lang="fr-FR" sz="3600" u="sng" dirty="0" smtClean="0">
                <a:latin typeface="Artistic-CE" pitchFamily="2" charset="0"/>
                <a:ea typeface="Artistic-CE" pitchFamily="2" charset="0"/>
              </a:rPr>
              <a:t>S.D.</a:t>
            </a:r>
            <a:endParaRPr lang="fr-FR" sz="3600" u="sng" dirty="0">
              <a:latin typeface="Artistic-CE" pitchFamily="2" charset="0"/>
              <a:ea typeface="Artistic-CE" pitchFamily="2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857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>
                <a:latin typeface="Artistic-CE" pitchFamily="2" charset="0"/>
                <a:ea typeface="Artistic-CE" pitchFamily="2" charset="0"/>
              </a:rPr>
              <a:t>La première fois où ton visage m’est </a:t>
            </a:r>
            <a:r>
              <a:rPr lang="fr-FR" dirty="0" smtClean="0">
                <a:latin typeface="Artistic-CE" pitchFamily="2" charset="0"/>
                <a:ea typeface="Artistic-CE" pitchFamily="2" charset="0"/>
              </a:rPr>
              <a:t>apparu, </a:t>
            </a:r>
            <a:r>
              <a:rPr lang="fr-FR" dirty="0" smtClean="0">
                <a:latin typeface="Artistic-CE" pitchFamily="2" charset="0"/>
                <a:ea typeface="Artistic-CE" pitchFamily="2" charset="0"/>
              </a:rPr>
              <a:t>je fus la plus heureuse de toutes.</a:t>
            </a:r>
          </a:p>
          <a:p>
            <a:pPr>
              <a:buNone/>
            </a:pPr>
            <a:r>
              <a:rPr lang="fr-FR" dirty="0" smtClean="0">
                <a:latin typeface="Artistic-CE" pitchFamily="2" charset="0"/>
                <a:ea typeface="Artistic-CE" pitchFamily="2" charset="0"/>
              </a:rPr>
              <a:t>Hélas ma curiosité t’a poussé à t’envoler, déçu de ma promesse que je n’ai pu tenir… Malgré toutes les épreuves traversées pour regagner ton cœur, mon amour pour toi est toujours plus fort.</a:t>
            </a:r>
          </a:p>
          <a:p>
            <a:pPr>
              <a:buNone/>
            </a:pPr>
            <a:r>
              <a:rPr lang="fr-FR" dirty="0" smtClean="0">
                <a:latin typeface="Artistic-CE" pitchFamily="2" charset="0"/>
                <a:ea typeface="Artistic-CE" pitchFamily="2" charset="0"/>
              </a:rPr>
              <a:t>Ta flèche transperçant mon cœur endormi a réanimé cette âme perdue sans son amour et Zeus et sa bonté sans pareil, l’espoir de passer ma vie à tes côtés.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176</Words>
  <Application>Microsoft Office PowerPoint</Application>
  <PresentationFormat>Affichage à l'écran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Psyché (Ψυχη)</vt:lpstr>
      <vt:lpstr>Présentation</vt:lpstr>
      <vt:lpstr>Psycha Cupidini S.D.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Psyché</dc:title>
  <dc:creator>ADMIN H</dc:creator>
  <cp:lastModifiedBy>Proprietaire</cp:lastModifiedBy>
  <cp:revision>14</cp:revision>
  <dcterms:created xsi:type="dcterms:W3CDTF">2017-02-03T12:04:17Z</dcterms:created>
  <dcterms:modified xsi:type="dcterms:W3CDTF">2017-02-13T13:08:51Z</dcterms:modified>
</cp:coreProperties>
</file>