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F34C-5755-4400-A6DE-6C5F5E56B795}" type="datetimeFigureOut">
              <a:rPr lang="fr-FR" smtClean="0"/>
              <a:pPr/>
              <a:t>03/05/2011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831B2-C9CF-47EB-92FA-7F3CAA51B65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F34C-5755-4400-A6DE-6C5F5E56B795}" type="datetimeFigureOut">
              <a:rPr lang="fr-FR" smtClean="0"/>
              <a:pPr/>
              <a:t>03/05/2011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831B2-C9CF-47EB-92FA-7F3CAA51B65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F34C-5755-4400-A6DE-6C5F5E56B795}" type="datetimeFigureOut">
              <a:rPr lang="fr-FR" smtClean="0"/>
              <a:pPr/>
              <a:t>03/05/2011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831B2-C9CF-47EB-92FA-7F3CAA51B65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F34C-5755-4400-A6DE-6C5F5E56B795}" type="datetimeFigureOut">
              <a:rPr lang="fr-FR" smtClean="0"/>
              <a:pPr/>
              <a:t>03/05/2011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831B2-C9CF-47EB-92FA-7F3CAA51B65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F34C-5755-4400-A6DE-6C5F5E56B795}" type="datetimeFigureOut">
              <a:rPr lang="fr-FR" smtClean="0"/>
              <a:pPr/>
              <a:t>03/05/2011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831B2-C9CF-47EB-92FA-7F3CAA51B65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F34C-5755-4400-A6DE-6C5F5E56B795}" type="datetimeFigureOut">
              <a:rPr lang="fr-FR" smtClean="0"/>
              <a:pPr/>
              <a:t>03/05/2011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831B2-C9CF-47EB-92FA-7F3CAA51B65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F34C-5755-4400-A6DE-6C5F5E56B795}" type="datetimeFigureOut">
              <a:rPr lang="fr-FR" smtClean="0"/>
              <a:pPr/>
              <a:t>03/05/2011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831B2-C9CF-47EB-92FA-7F3CAA51B65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F34C-5755-4400-A6DE-6C5F5E56B795}" type="datetimeFigureOut">
              <a:rPr lang="fr-FR" smtClean="0"/>
              <a:pPr/>
              <a:t>03/05/2011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831B2-C9CF-47EB-92FA-7F3CAA51B65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F34C-5755-4400-A6DE-6C5F5E56B795}" type="datetimeFigureOut">
              <a:rPr lang="fr-FR" smtClean="0"/>
              <a:pPr/>
              <a:t>03/05/2011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831B2-C9CF-47EB-92FA-7F3CAA51B65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F34C-5755-4400-A6DE-6C5F5E56B795}" type="datetimeFigureOut">
              <a:rPr lang="fr-FR" smtClean="0"/>
              <a:pPr/>
              <a:t>03/05/2011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831B2-C9CF-47EB-92FA-7F3CAA51B65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F34C-5755-4400-A6DE-6C5F5E56B795}" type="datetimeFigureOut">
              <a:rPr lang="fr-FR" smtClean="0"/>
              <a:pPr/>
              <a:t>03/05/2011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831B2-C9CF-47EB-92FA-7F3CAA51B65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8F34C-5755-4400-A6DE-6C5F5E56B795}" type="datetimeFigureOut">
              <a:rPr lang="fr-FR" smtClean="0"/>
              <a:pPr/>
              <a:t>03/05/2011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831B2-C9CF-47EB-92FA-7F3CAA51B65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Angleterre\DSCN54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20722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857224" y="1071546"/>
            <a:ext cx="45720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itchFamily="66" charset="0"/>
              </a:rPr>
              <a:t>England</a:t>
            </a:r>
            <a:r>
              <a:rPr lang="fr-FR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itchFamily="66" charset="0"/>
              </a:rPr>
              <a:t> trip</a:t>
            </a:r>
            <a:endParaRPr lang="fr-FR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valdi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Angleterre\DSCN58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5100"/>
            <a:ext cx="9363076" cy="702310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1643042" y="4643446"/>
            <a:ext cx="528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 smtClean="0">
                <a:latin typeface="Vivaldi" pitchFamily="66" charset="0"/>
              </a:rPr>
              <a:t>We</a:t>
            </a:r>
            <a:r>
              <a:rPr lang="fr-FR" sz="3200" b="1" dirty="0" smtClean="0">
                <a:latin typeface="Vivaldi" pitchFamily="66" charset="0"/>
              </a:rPr>
              <a:t> </a:t>
            </a:r>
            <a:r>
              <a:rPr lang="fr-FR" sz="3200" b="1" dirty="0" err="1" smtClean="0">
                <a:latin typeface="Vivaldi" pitchFamily="66" charset="0"/>
              </a:rPr>
              <a:t>were</a:t>
            </a:r>
            <a:r>
              <a:rPr lang="fr-FR" sz="3200" b="1" dirty="0" smtClean="0">
                <a:latin typeface="Vivaldi" pitchFamily="66" charset="0"/>
              </a:rPr>
              <a:t> </a:t>
            </a:r>
            <a:r>
              <a:rPr lang="fr-FR" sz="3200" b="1" dirty="0" err="1" smtClean="0">
                <a:latin typeface="Vivaldi" pitchFamily="66" charset="0"/>
              </a:rPr>
              <a:t>lucky</a:t>
            </a:r>
            <a:r>
              <a:rPr lang="fr-FR" sz="3200" b="1" dirty="0" smtClean="0">
                <a:latin typeface="Vivaldi" pitchFamily="66" charset="0"/>
              </a:rPr>
              <a:t> </a:t>
            </a:r>
            <a:r>
              <a:rPr lang="fr-FR" sz="3200" b="1" dirty="0" smtClean="0">
                <a:latin typeface="Vivaldi" pitchFamily="66" charset="0"/>
              </a:rPr>
              <a:t>to </a:t>
            </a:r>
            <a:r>
              <a:rPr lang="fr-FR" sz="3200" b="1" dirty="0" err="1" smtClean="0">
                <a:latin typeface="Vivaldi" pitchFamily="66" charset="0"/>
              </a:rPr>
              <a:t>see</a:t>
            </a:r>
            <a:r>
              <a:rPr lang="fr-FR" sz="3200" b="1" dirty="0" smtClean="0">
                <a:latin typeface="Vivaldi" pitchFamily="66" charset="0"/>
              </a:rPr>
              <a:t> the </a:t>
            </a:r>
            <a:r>
              <a:rPr lang="fr-FR" sz="3200" b="1" dirty="0" err="1" smtClean="0">
                <a:latin typeface="Vivaldi" pitchFamily="66" charset="0"/>
              </a:rPr>
              <a:t>guards</a:t>
            </a:r>
            <a:r>
              <a:rPr lang="fr-FR" sz="3200" b="1" dirty="0" smtClean="0">
                <a:latin typeface="Vivaldi" pitchFamily="66" charset="0"/>
              </a:rPr>
              <a:t>. </a:t>
            </a:r>
            <a:endParaRPr lang="fr-FR" sz="3200" b="1" dirty="0">
              <a:latin typeface="Vivaldi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Angleterre\DSCN58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714348" y="1071546"/>
            <a:ext cx="4643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err="1" smtClean="0">
                <a:solidFill>
                  <a:schemeClr val="bg1"/>
                </a:solidFill>
                <a:latin typeface="Vivaldi" pitchFamily="66" charset="0"/>
              </a:rPr>
              <a:t>During</a:t>
            </a:r>
            <a:r>
              <a:rPr lang="fr-FR" sz="3000" b="1" dirty="0" smtClean="0">
                <a:solidFill>
                  <a:schemeClr val="bg1"/>
                </a:solidFill>
                <a:latin typeface="Vivaldi" pitchFamily="66" charset="0"/>
              </a:rPr>
              <a:t> </a:t>
            </a:r>
            <a:r>
              <a:rPr lang="fr-FR" sz="3000" b="1" dirty="0" err="1" smtClean="0">
                <a:solidFill>
                  <a:schemeClr val="bg1"/>
                </a:solidFill>
                <a:latin typeface="Vivaldi" pitchFamily="66" charset="0"/>
              </a:rPr>
              <a:t>our</a:t>
            </a:r>
            <a:r>
              <a:rPr lang="fr-FR" sz="3000" b="1" dirty="0" smtClean="0">
                <a:solidFill>
                  <a:schemeClr val="bg1"/>
                </a:solidFill>
                <a:latin typeface="Vivaldi" pitchFamily="66" charset="0"/>
              </a:rPr>
              <a:t> shopping </a:t>
            </a:r>
            <a:r>
              <a:rPr lang="fr-FR" sz="3000" b="1" dirty="0" err="1" smtClean="0">
                <a:solidFill>
                  <a:schemeClr val="bg1"/>
                </a:solidFill>
                <a:latin typeface="Vivaldi" pitchFamily="66" charset="0"/>
              </a:rPr>
              <a:t>we</a:t>
            </a:r>
            <a:r>
              <a:rPr lang="fr-FR" sz="3000" b="1" dirty="0" smtClean="0">
                <a:solidFill>
                  <a:schemeClr val="bg1"/>
                </a:solidFill>
                <a:latin typeface="Vivaldi" pitchFamily="66" charset="0"/>
              </a:rPr>
              <a:t> </a:t>
            </a:r>
            <a:r>
              <a:rPr lang="fr-FR" sz="3000" b="1" dirty="0" err="1" smtClean="0">
                <a:solidFill>
                  <a:schemeClr val="bg1"/>
                </a:solidFill>
                <a:latin typeface="Vivaldi" pitchFamily="66" charset="0"/>
              </a:rPr>
              <a:t>saw</a:t>
            </a:r>
            <a:r>
              <a:rPr lang="fr-FR" sz="3000" b="1" dirty="0" smtClean="0">
                <a:solidFill>
                  <a:schemeClr val="bg1"/>
                </a:solidFill>
                <a:latin typeface="Vivaldi" pitchFamily="66" charset="0"/>
              </a:rPr>
              <a:t> </a:t>
            </a:r>
            <a:r>
              <a:rPr lang="fr-FR" sz="3000" b="1" dirty="0" err="1" smtClean="0">
                <a:solidFill>
                  <a:schemeClr val="bg1"/>
                </a:solidFill>
                <a:latin typeface="Vivaldi" pitchFamily="66" charset="0"/>
              </a:rPr>
              <a:t>Hamleys</a:t>
            </a:r>
            <a:r>
              <a:rPr lang="fr-FR" sz="3000" b="1" dirty="0" smtClean="0">
                <a:solidFill>
                  <a:schemeClr val="bg1"/>
                </a:solidFill>
                <a:latin typeface="Vivaldi" pitchFamily="66" charset="0"/>
              </a:rPr>
              <a:t>, The </a:t>
            </a:r>
            <a:r>
              <a:rPr lang="fr-FR" sz="3000" b="1" dirty="0" err="1" smtClean="0">
                <a:solidFill>
                  <a:schemeClr val="bg1"/>
                </a:solidFill>
                <a:latin typeface="Vivaldi" pitchFamily="66" charset="0"/>
              </a:rPr>
              <a:t>fantastic</a:t>
            </a:r>
            <a:r>
              <a:rPr lang="fr-FR" sz="3000" b="1" dirty="0" smtClean="0">
                <a:solidFill>
                  <a:schemeClr val="bg1"/>
                </a:solidFill>
                <a:latin typeface="Vivaldi" pitchFamily="66" charset="0"/>
              </a:rPr>
              <a:t> </a:t>
            </a:r>
            <a:r>
              <a:rPr lang="fr-FR" sz="3000" b="1" dirty="0" err="1" smtClean="0">
                <a:solidFill>
                  <a:schemeClr val="bg1"/>
                </a:solidFill>
                <a:latin typeface="Vivaldi" pitchFamily="66" charset="0"/>
              </a:rPr>
              <a:t>toy</a:t>
            </a:r>
            <a:r>
              <a:rPr lang="fr-FR" sz="3000" b="1" dirty="0" smtClean="0">
                <a:solidFill>
                  <a:schemeClr val="bg1"/>
                </a:solidFill>
                <a:latin typeface="Vivaldi" pitchFamily="66" charset="0"/>
              </a:rPr>
              <a:t> shop </a:t>
            </a:r>
            <a:r>
              <a:rPr lang="fr-FR" sz="3000" b="1" dirty="0" smtClean="0">
                <a:solidFill>
                  <a:schemeClr val="bg1"/>
                </a:solidFill>
                <a:latin typeface="Vivaldi" pitchFamily="66" charset="0"/>
              </a:rPr>
              <a:t>!</a:t>
            </a:r>
            <a:endParaRPr lang="fr-FR" sz="3000" b="1" dirty="0">
              <a:solidFill>
                <a:schemeClr val="bg1"/>
              </a:solidFill>
              <a:latin typeface="Vivaldi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:\Devoirs\Union-Jack-751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850936" cy="6643734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071538" y="1214422"/>
            <a:ext cx="692948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err="1" smtClean="0">
                <a:latin typeface="Vivaldi" pitchFamily="66" charset="0"/>
              </a:rPr>
              <a:t>We</a:t>
            </a:r>
            <a:r>
              <a:rPr lang="fr-FR" sz="3000" b="1" dirty="0" smtClean="0">
                <a:latin typeface="Vivaldi" pitchFamily="66" charset="0"/>
              </a:rPr>
              <a:t> </a:t>
            </a:r>
            <a:r>
              <a:rPr lang="fr-FR" sz="3000" b="1" dirty="0" err="1" smtClean="0">
                <a:latin typeface="Vivaldi" pitchFamily="66" charset="0"/>
              </a:rPr>
              <a:t>took</a:t>
            </a:r>
            <a:r>
              <a:rPr lang="fr-FR" sz="3000" b="1" dirty="0" smtClean="0">
                <a:latin typeface="Vivaldi" pitchFamily="66" charset="0"/>
              </a:rPr>
              <a:t> the ferry and </a:t>
            </a:r>
            <a:r>
              <a:rPr lang="fr-FR" sz="3000" b="1" dirty="0" err="1" smtClean="0">
                <a:latin typeface="Vivaldi" pitchFamily="66" charset="0"/>
              </a:rPr>
              <a:t>arrived</a:t>
            </a:r>
            <a:r>
              <a:rPr lang="fr-FR" sz="3000" b="1" dirty="0" smtClean="0">
                <a:latin typeface="Vivaldi" pitchFamily="66" charset="0"/>
              </a:rPr>
              <a:t> in </a:t>
            </a:r>
            <a:r>
              <a:rPr lang="fr-FR" sz="3000" b="1" dirty="0" smtClean="0">
                <a:latin typeface="Vivaldi" pitchFamily="66" charset="0"/>
              </a:rPr>
              <a:t>France </a:t>
            </a:r>
            <a:r>
              <a:rPr lang="fr-FR" sz="3000" b="1" dirty="0" err="1" smtClean="0">
                <a:latin typeface="Vivaldi" pitchFamily="66" charset="0"/>
              </a:rPr>
              <a:t>at</a:t>
            </a:r>
            <a:r>
              <a:rPr lang="fr-FR" sz="3000" b="1" dirty="0" smtClean="0">
                <a:latin typeface="Vivaldi" pitchFamily="66" charset="0"/>
              </a:rPr>
              <a:t> 2.00 </a:t>
            </a:r>
            <a:r>
              <a:rPr lang="fr-FR" sz="3000" b="1" dirty="0" err="1" smtClean="0">
                <a:latin typeface="Vivaldi" pitchFamily="66" charset="0"/>
              </a:rPr>
              <a:t>a.m</a:t>
            </a:r>
            <a:endParaRPr lang="fr-FR" sz="3000" b="1" dirty="0" smtClean="0">
              <a:latin typeface="Vivaldi" pitchFamily="66" charset="0"/>
            </a:endParaRPr>
          </a:p>
          <a:p>
            <a:endParaRPr lang="fr-FR" sz="3000" b="1" dirty="0" smtClean="0">
              <a:latin typeface="Vivaldi" pitchFamily="66" charset="0"/>
            </a:endParaRPr>
          </a:p>
          <a:p>
            <a:endParaRPr lang="fr-FR" sz="3000" b="1" dirty="0" smtClean="0">
              <a:latin typeface="Vivaldi" pitchFamily="66" charset="0"/>
            </a:endParaRPr>
          </a:p>
          <a:p>
            <a:endParaRPr lang="fr-FR" sz="3000" b="1" dirty="0" smtClean="0">
              <a:latin typeface="Vivaldi" pitchFamily="66" charset="0"/>
            </a:endParaRPr>
          </a:p>
          <a:p>
            <a:r>
              <a:rPr lang="fr-FR" sz="3000" b="1" dirty="0" smtClean="0">
                <a:latin typeface="Vivaldi" pitchFamily="66" charset="0"/>
              </a:rPr>
              <a:t>		</a:t>
            </a:r>
            <a:r>
              <a:rPr lang="fr-F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itchFamily="66" charset="0"/>
              </a:rPr>
              <a:t>This Trip </a:t>
            </a:r>
            <a:r>
              <a:rPr lang="fr-FR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itchFamily="66" charset="0"/>
              </a:rPr>
              <a:t>was</a:t>
            </a:r>
            <a:r>
              <a:rPr lang="fr-F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itchFamily="66" charset="0"/>
              </a:rPr>
              <a:t> </a:t>
            </a:r>
            <a:r>
              <a:rPr lang="fr-FR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itchFamily="66" charset="0"/>
              </a:rPr>
              <a:t>Amazing</a:t>
            </a:r>
            <a:r>
              <a:rPr lang="fr-F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itchFamily="66" charset="0"/>
              </a:rPr>
              <a:t>!</a:t>
            </a:r>
            <a:endParaRPr lang="fr-F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valdi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Angleterre\Photo 0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40" y="-142900"/>
            <a:ext cx="9286940" cy="12382587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214678" y="2357430"/>
            <a:ext cx="20002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itchFamily="66" charset="0"/>
              </a:rPr>
              <a:t>Ambre </a:t>
            </a:r>
            <a:r>
              <a:rPr lang="fr-FR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itchFamily="66" charset="0"/>
              </a:rPr>
              <a:t>Barrat</a:t>
            </a:r>
            <a:endParaRPr lang="fr-FR" sz="3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valdi" pitchFamily="66" charset="0"/>
            </a:endParaRPr>
          </a:p>
          <a:p>
            <a:endParaRPr lang="fr-FR" sz="3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valdi" pitchFamily="66" charset="0"/>
            </a:endParaRPr>
          </a:p>
          <a:p>
            <a:r>
              <a:rPr lang="fr-FR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itchFamily="66" charset="0"/>
              </a:rPr>
              <a:t>Bénédicte Ponsard</a:t>
            </a:r>
          </a:p>
          <a:p>
            <a:endParaRPr lang="fr-FR" sz="3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valdi" pitchFamily="66" charset="0"/>
            </a:endParaRPr>
          </a:p>
          <a:p>
            <a:r>
              <a:rPr lang="fr-FR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itchFamily="66" charset="0"/>
              </a:rPr>
              <a:t>Assia</a:t>
            </a:r>
            <a:r>
              <a:rPr lang="fr-FR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itchFamily="66" charset="0"/>
              </a:rPr>
              <a:t> Giraud</a:t>
            </a:r>
            <a:endParaRPr lang="fr-FR" sz="3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valdi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Angleterre\DSCN54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4438" cy="6911609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7286644" y="3714752"/>
            <a:ext cx="18573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err="1" smtClean="0">
                <a:latin typeface="Vivaldi" pitchFamily="66" charset="0"/>
              </a:rPr>
              <a:t>Monday</a:t>
            </a:r>
            <a:r>
              <a:rPr lang="fr-FR" sz="3000" b="1" dirty="0" smtClean="0">
                <a:latin typeface="Vivaldi" pitchFamily="66" charset="0"/>
              </a:rPr>
              <a:t> </a:t>
            </a:r>
            <a:r>
              <a:rPr lang="fr-FR" sz="3000" b="1" dirty="0" err="1" smtClean="0">
                <a:latin typeface="Vivaldi" pitchFamily="66" charset="0"/>
              </a:rPr>
              <a:t>at</a:t>
            </a:r>
            <a:r>
              <a:rPr lang="fr-FR" sz="3000" b="1" dirty="0" smtClean="0">
                <a:latin typeface="Vivaldi" pitchFamily="66" charset="0"/>
              </a:rPr>
              <a:t> 11.3O p.m</a:t>
            </a:r>
            <a:r>
              <a:rPr lang="fr-FR" sz="3000" b="1" dirty="0" smtClean="0">
                <a:latin typeface="Vivaldi" pitchFamily="66" charset="0"/>
              </a:rPr>
              <a:t>. </a:t>
            </a:r>
            <a:r>
              <a:rPr lang="fr-FR" sz="3000" b="1" dirty="0" err="1" smtClean="0">
                <a:latin typeface="Vivaldi" pitchFamily="66" charset="0"/>
              </a:rPr>
              <a:t>we</a:t>
            </a:r>
            <a:r>
              <a:rPr lang="fr-FR" sz="3000" b="1" dirty="0" smtClean="0">
                <a:latin typeface="Vivaldi" pitchFamily="66" charset="0"/>
              </a:rPr>
              <a:t> </a:t>
            </a:r>
            <a:r>
              <a:rPr lang="fr-FR" sz="3000" b="1" dirty="0" err="1" smtClean="0">
                <a:latin typeface="Vivaldi" pitchFamily="66" charset="0"/>
              </a:rPr>
              <a:t>went</a:t>
            </a:r>
            <a:r>
              <a:rPr lang="fr-FR" sz="3000" b="1" dirty="0" smtClean="0">
                <a:latin typeface="Vivaldi" pitchFamily="66" charset="0"/>
              </a:rPr>
              <a:t> to Calais </a:t>
            </a:r>
            <a:r>
              <a:rPr lang="fr-FR" sz="3000" b="1" dirty="0" smtClean="0">
                <a:latin typeface="Vivaldi" pitchFamily="66" charset="0"/>
              </a:rPr>
              <a:t>to</a:t>
            </a:r>
            <a:r>
              <a:rPr lang="fr-FR" sz="3000" b="1" dirty="0" smtClean="0">
                <a:latin typeface="Vivaldi" pitchFamily="66" charset="0"/>
              </a:rPr>
              <a:t> </a:t>
            </a:r>
            <a:r>
              <a:rPr lang="fr-FR" sz="3000" b="1" dirty="0" err="1" smtClean="0">
                <a:latin typeface="Vivaldi" pitchFamily="66" charset="0"/>
              </a:rPr>
              <a:t>take</a:t>
            </a:r>
            <a:r>
              <a:rPr lang="fr-FR" sz="3000" b="1" dirty="0" smtClean="0">
                <a:latin typeface="Vivaldi" pitchFamily="66" charset="0"/>
              </a:rPr>
              <a:t> the  Eurotunnel</a:t>
            </a:r>
            <a:endParaRPr lang="fr-FR" sz="3000" b="1" dirty="0">
              <a:latin typeface="Vivaldi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:\Angleterre\DSCN54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3076" cy="702310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3214678" y="4714884"/>
            <a:ext cx="5357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err="1" smtClean="0">
                <a:latin typeface="Vivaldi" pitchFamily="66" charset="0"/>
              </a:rPr>
              <a:t>We</a:t>
            </a:r>
            <a:r>
              <a:rPr lang="fr-FR" sz="3000" b="1" dirty="0" smtClean="0">
                <a:latin typeface="Vivaldi" pitchFamily="66" charset="0"/>
              </a:rPr>
              <a:t> </a:t>
            </a:r>
            <a:r>
              <a:rPr lang="fr-FR" sz="3000" b="1" dirty="0" err="1" smtClean="0">
                <a:latin typeface="Vivaldi" pitchFamily="66" charset="0"/>
              </a:rPr>
              <a:t>ate</a:t>
            </a:r>
            <a:r>
              <a:rPr lang="fr-FR" sz="3000" b="1" dirty="0" smtClean="0">
                <a:latin typeface="Vivaldi" pitchFamily="66" charset="0"/>
              </a:rPr>
              <a:t> </a:t>
            </a:r>
            <a:r>
              <a:rPr lang="fr-FR" sz="3000" b="1" dirty="0" err="1" smtClean="0">
                <a:latin typeface="Vivaldi" pitchFamily="66" charset="0"/>
              </a:rPr>
              <a:t>at</a:t>
            </a:r>
            <a:r>
              <a:rPr lang="fr-FR" sz="3000" b="1" dirty="0" smtClean="0">
                <a:latin typeface="Vivaldi" pitchFamily="66" charset="0"/>
              </a:rPr>
              <a:t>  1.00 </a:t>
            </a:r>
            <a:r>
              <a:rPr lang="fr-FR" sz="3000" b="1" dirty="0" err="1" smtClean="0">
                <a:latin typeface="Vivaldi" pitchFamily="66" charset="0"/>
              </a:rPr>
              <a:t>p.m</a:t>
            </a:r>
            <a:r>
              <a:rPr lang="fr-FR" sz="3000" b="1" dirty="0" smtClean="0">
                <a:latin typeface="Vivaldi" pitchFamily="66" charset="0"/>
              </a:rPr>
              <a:t> in Rochester</a:t>
            </a:r>
            <a:endParaRPr lang="fr-FR" sz="3000" b="1" dirty="0">
              <a:latin typeface="Vivaldi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Angleterre\DSCN55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285720" y="4286256"/>
            <a:ext cx="250033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err="1" smtClean="0">
                <a:solidFill>
                  <a:schemeClr val="bg1"/>
                </a:solidFill>
                <a:latin typeface="Vivaldi" pitchFamily="66" charset="0"/>
              </a:rPr>
              <a:t>At</a:t>
            </a:r>
            <a:r>
              <a:rPr lang="fr-FR" sz="3000" b="1" dirty="0" smtClean="0">
                <a:solidFill>
                  <a:schemeClr val="bg1"/>
                </a:solidFill>
                <a:latin typeface="Vivaldi" pitchFamily="66" charset="0"/>
              </a:rPr>
              <a:t>  2.00 </a:t>
            </a:r>
            <a:r>
              <a:rPr lang="fr-FR" sz="3000" b="1" dirty="0" err="1" smtClean="0">
                <a:solidFill>
                  <a:schemeClr val="bg1"/>
                </a:solidFill>
                <a:latin typeface="Vivaldi" pitchFamily="66" charset="0"/>
              </a:rPr>
              <a:t>p.m</a:t>
            </a:r>
            <a:r>
              <a:rPr lang="fr-FR" sz="3000" b="1" dirty="0" smtClean="0">
                <a:solidFill>
                  <a:schemeClr val="bg1"/>
                </a:solidFill>
                <a:latin typeface="Vivaldi" pitchFamily="66" charset="0"/>
              </a:rPr>
              <a:t>, </a:t>
            </a:r>
            <a:r>
              <a:rPr lang="fr-FR" sz="3000" b="1" dirty="0" err="1" smtClean="0">
                <a:solidFill>
                  <a:schemeClr val="bg1"/>
                </a:solidFill>
                <a:latin typeface="Vivaldi" pitchFamily="66" charset="0"/>
              </a:rPr>
              <a:t>we</a:t>
            </a:r>
            <a:r>
              <a:rPr lang="fr-FR" sz="3000" b="1" dirty="0" smtClean="0">
                <a:solidFill>
                  <a:schemeClr val="bg1"/>
                </a:solidFill>
                <a:latin typeface="Vivaldi" pitchFamily="66" charset="0"/>
              </a:rPr>
              <a:t> </a:t>
            </a:r>
            <a:r>
              <a:rPr lang="fr-FR" sz="3000" b="1" dirty="0" err="1" smtClean="0">
                <a:solidFill>
                  <a:schemeClr val="bg1"/>
                </a:solidFill>
                <a:latin typeface="Vivaldi" pitchFamily="66" charset="0"/>
              </a:rPr>
              <a:t>visited</a:t>
            </a:r>
            <a:r>
              <a:rPr lang="fr-FR" sz="3000" b="1" dirty="0" smtClean="0">
                <a:solidFill>
                  <a:schemeClr val="bg1"/>
                </a:solidFill>
                <a:latin typeface="Vivaldi" pitchFamily="66" charset="0"/>
              </a:rPr>
              <a:t> the Chatham Girls </a:t>
            </a:r>
            <a:r>
              <a:rPr lang="fr-FR" sz="3000" b="1" dirty="0" err="1" smtClean="0">
                <a:solidFill>
                  <a:schemeClr val="bg1"/>
                </a:solidFill>
                <a:latin typeface="Vivaldi" pitchFamily="66" charset="0"/>
              </a:rPr>
              <a:t>Grammar</a:t>
            </a:r>
            <a:r>
              <a:rPr lang="fr-FR" sz="3000" b="1" dirty="0" smtClean="0">
                <a:solidFill>
                  <a:schemeClr val="bg1"/>
                </a:solidFill>
                <a:latin typeface="Vivaldi" pitchFamily="66" charset="0"/>
              </a:rPr>
              <a:t> </a:t>
            </a:r>
            <a:r>
              <a:rPr lang="fr-FR" sz="3000" b="1" dirty="0" err="1" smtClean="0">
                <a:solidFill>
                  <a:schemeClr val="bg1"/>
                </a:solidFill>
                <a:latin typeface="Vivaldi" pitchFamily="66" charset="0"/>
              </a:rPr>
              <a:t>School</a:t>
            </a:r>
            <a:endParaRPr lang="fr-FR" sz="3000" b="1" dirty="0">
              <a:solidFill>
                <a:schemeClr val="bg1"/>
              </a:solidFill>
              <a:latin typeface="Vivaldi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Angleterre\Photo 0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1602" y="-500090"/>
            <a:ext cx="11430000" cy="15240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42910" y="1357298"/>
            <a:ext cx="3429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latin typeface="Vivaldi" pitchFamily="66" charset="0"/>
              </a:rPr>
              <a:t>Tuesday, </a:t>
            </a:r>
            <a:r>
              <a:rPr lang="fr-FR" sz="3000" b="1" dirty="0" err="1" smtClean="0">
                <a:latin typeface="Vivaldi" pitchFamily="66" charset="0"/>
              </a:rPr>
              <a:t>We</a:t>
            </a:r>
            <a:r>
              <a:rPr lang="fr-FR" sz="3000" b="1" dirty="0" smtClean="0">
                <a:latin typeface="Vivaldi" pitchFamily="66" charset="0"/>
              </a:rPr>
              <a:t> </a:t>
            </a:r>
            <a:r>
              <a:rPr lang="fr-FR" sz="3000" b="1" dirty="0" err="1" smtClean="0">
                <a:latin typeface="Vivaldi" pitchFamily="66" charset="0"/>
              </a:rPr>
              <a:t>went</a:t>
            </a:r>
            <a:r>
              <a:rPr lang="fr-FR" sz="3000" b="1" dirty="0" smtClean="0">
                <a:latin typeface="Vivaldi" pitchFamily="66" charset="0"/>
              </a:rPr>
              <a:t> to Rochester Castle </a:t>
            </a:r>
            <a:endParaRPr lang="fr-FR" sz="3000" b="1" dirty="0">
              <a:latin typeface="Vivaldi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Angleterre\DSCN5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071538" y="5715016"/>
            <a:ext cx="3929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err="1" smtClean="0">
                <a:latin typeface="Vivaldi" pitchFamily="66" charset="0"/>
              </a:rPr>
              <a:t>Wednesday</a:t>
            </a:r>
            <a:r>
              <a:rPr lang="fr-FR" sz="3000" b="1" dirty="0" smtClean="0">
                <a:latin typeface="Vivaldi" pitchFamily="66" charset="0"/>
              </a:rPr>
              <a:t>, </a:t>
            </a:r>
            <a:r>
              <a:rPr lang="fr-FR" sz="3000" b="1" dirty="0" err="1" smtClean="0">
                <a:latin typeface="Vivaldi" pitchFamily="66" charset="0"/>
              </a:rPr>
              <a:t>we</a:t>
            </a:r>
            <a:r>
              <a:rPr lang="fr-FR" sz="3000" b="1" dirty="0" smtClean="0">
                <a:latin typeface="Vivaldi" pitchFamily="66" charset="0"/>
              </a:rPr>
              <a:t> </a:t>
            </a:r>
            <a:r>
              <a:rPr lang="fr-FR" sz="3000" b="1" dirty="0" err="1" smtClean="0">
                <a:latin typeface="Vivaldi" pitchFamily="66" charset="0"/>
              </a:rPr>
              <a:t>visited</a:t>
            </a:r>
            <a:r>
              <a:rPr lang="fr-FR" sz="3000" b="1" dirty="0" smtClean="0">
                <a:latin typeface="Vivaldi" pitchFamily="66" charset="0"/>
              </a:rPr>
              <a:t> Rochester </a:t>
            </a:r>
            <a:r>
              <a:rPr lang="fr-FR" sz="3000" b="1" dirty="0" err="1" smtClean="0">
                <a:latin typeface="Vivaldi" pitchFamily="66" charset="0"/>
              </a:rPr>
              <a:t>Cathedral</a:t>
            </a:r>
            <a:endParaRPr lang="fr-FR" sz="3000" b="1" dirty="0">
              <a:latin typeface="Vivaldi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Angleterre\DSCN55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642910" y="3214686"/>
            <a:ext cx="18573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err="1" smtClean="0">
                <a:latin typeface="Vivaldi" pitchFamily="66" charset="0"/>
              </a:rPr>
              <a:t>We</a:t>
            </a:r>
            <a:r>
              <a:rPr lang="fr-FR" sz="3000" b="1" dirty="0" smtClean="0">
                <a:latin typeface="Vivaldi" pitchFamily="66" charset="0"/>
              </a:rPr>
              <a:t> </a:t>
            </a:r>
            <a:r>
              <a:rPr lang="fr-FR" sz="3000" b="1" dirty="0" err="1" smtClean="0">
                <a:latin typeface="Vivaldi" pitchFamily="66" charset="0"/>
              </a:rPr>
              <a:t>went</a:t>
            </a:r>
            <a:r>
              <a:rPr lang="fr-FR" sz="3000" b="1" dirty="0" smtClean="0">
                <a:latin typeface="Vivaldi" pitchFamily="66" charset="0"/>
              </a:rPr>
              <a:t> to </a:t>
            </a:r>
          </a:p>
          <a:p>
            <a:r>
              <a:rPr lang="fr-FR" sz="3000" b="1" dirty="0" smtClean="0">
                <a:latin typeface="Vivaldi" pitchFamily="66" charset="0"/>
              </a:rPr>
              <a:t>the Guildhall </a:t>
            </a:r>
            <a:r>
              <a:rPr lang="fr-FR" sz="3000" b="1" dirty="0" err="1" smtClean="0">
                <a:latin typeface="Vivaldi" pitchFamily="66" charset="0"/>
              </a:rPr>
              <a:t>Museum</a:t>
            </a:r>
            <a:endParaRPr lang="fr-FR" sz="3000" b="1" dirty="0" smtClean="0">
              <a:latin typeface="Vivaldi" pitchFamily="66" charset="0"/>
            </a:endParaRPr>
          </a:p>
          <a:p>
            <a:r>
              <a:rPr lang="fr-FR" sz="3000" b="1" dirty="0" err="1" smtClean="0">
                <a:latin typeface="Vivaldi" pitchFamily="66" charset="0"/>
              </a:rPr>
              <a:t>at</a:t>
            </a:r>
            <a:r>
              <a:rPr lang="fr-FR" sz="3000" b="1" dirty="0" smtClean="0">
                <a:latin typeface="Vivaldi" pitchFamily="66" charset="0"/>
              </a:rPr>
              <a:t> 3.00 </a:t>
            </a:r>
            <a:r>
              <a:rPr lang="fr-FR" sz="3000" b="1" dirty="0" err="1" smtClean="0">
                <a:latin typeface="Vivaldi" pitchFamily="66" charset="0"/>
              </a:rPr>
              <a:t>p.m</a:t>
            </a:r>
            <a:endParaRPr lang="fr-FR" sz="3000" b="1" dirty="0">
              <a:latin typeface="Vivaldi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Angleterre\DSCN56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500166" y="642918"/>
            <a:ext cx="3571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chemeClr val="bg1"/>
                </a:solidFill>
                <a:latin typeface="Vivaldi" pitchFamily="66" charset="0"/>
              </a:rPr>
              <a:t>Thursday, </a:t>
            </a:r>
            <a:r>
              <a:rPr lang="fr-FR" sz="3000" b="1" dirty="0" err="1" smtClean="0">
                <a:solidFill>
                  <a:schemeClr val="bg1"/>
                </a:solidFill>
                <a:latin typeface="Vivaldi" pitchFamily="66" charset="0"/>
              </a:rPr>
              <a:t>we</a:t>
            </a:r>
            <a:r>
              <a:rPr lang="fr-FR" sz="3000" b="1" dirty="0" smtClean="0">
                <a:solidFill>
                  <a:schemeClr val="bg1"/>
                </a:solidFill>
                <a:latin typeface="Vivaldi" pitchFamily="66" charset="0"/>
              </a:rPr>
              <a:t> </a:t>
            </a:r>
            <a:r>
              <a:rPr lang="fr-FR" sz="3000" b="1" dirty="0" err="1" smtClean="0">
                <a:solidFill>
                  <a:schemeClr val="bg1"/>
                </a:solidFill>
                <a:latin typeface="Vivaldi" pitchFamily="66" charset="0"/>
              </a:rPr>
              <a:t>discovered</a:t>
            </a:r>
            <a:r>
              <a:rPr lang="fr-FR" sz="3000" b="1" dirty="0" smtClean="0">
                <a:solidFill>
                  <a:schemeClr val="bg1"/>
                </a:solidFill>
                <a:latin typeface="Vivaldi" pitchFamily="66" charset="0"/>
              </a:rPr>
              <a:t> </a:t>
            </a:r>
          </a:p>
          <a:p>
            <a:r>
              <a:rPr lang="fr-F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itchFamily="66" charset="0"/>
              </a:rPr>
              <a:t>Dickens </a:t>
            </a:r>
            <a:r>
              <a:rPr lang="fr-F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itchFamily="66" charset="0"/>
              </a:rPr>
              <a:t>World</a:t>
            </a:r>
          </a:p>
          <a:p>
            <a:r>
              <a:rPr lang="fr-F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itchFamily="66" charset="0"/>
              </a:rPr>
              <a:t>There are </a:t>
            </a:r>
            <a:r>
              <a:rPr lang="fr-FR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itchFamily="66" charset="0"/>
              </a:rPr>
              <a:t>many</a:t>
            </a:r>
            <a:r>
              <a:rPr lang="fr-F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itchFamily="66" charset="0"/>
              </a:rPr>
              <a:t> attractions. It </a:t>
            </a:r>
            <a:r>
              <a:rPr lang="fr-FR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itchFamily="66" charset="0"/>
              </a:rPr>
              <a:t>was</a:t>
            </a:r>
            <a:r>
              <a:rPr lang="fr-F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itchFamily="66" charset="0"/>
              </a:rPr>
              <a:t> </a:t>
            </a:r>
            <a:r>
              <a:rPr lang="fr-FR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itchFamily="66" charset="0"/>
              </a:rPr>
              <a:t>great</a:t>
            </a:r>
            <a:r>
              <a:rPr lang="fr-F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itchFamily="66" charset="0"/>
              </a:rPr>
              <a:t>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Angleterre\DSCN57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0" y="1071546"/>
            <a:ext cx="29289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latin typeface="Vivaldi" pitchFamily="66" charset="0"/>
              </a:rPr>
              <a:t>Friday </a:t>
            </a:r>
            <a:r>
              <a:rPr lang="fr-FR" sz="3000" b="1" dirty="0" err="1" smtClean="0">
                <a:latin typeface="Vivaldi" pitchFamily="66" charset="0"/>
              </a:rPr>
              <a:t>we</a:t>
            </a:r>
            <a:r>
              <a:rPr lang="fr-FR" sz="3000" b="1" dirty="0" smtClean="0">
                <a:latin typeface="Vivaldi" pitchFamily="66" charset="0"/>
              </a:rPr>
              <a:t> </a:t>
            </a:r>
            <a:r>
              <a:rPr lang="fr-FR" sz="3000" b="1" dirty="0" err="1" smtClean="0">
                <a:latin typeface="Vivaldi" pitchFamily="66" charset="0"/>
              </a:rPr>
              <a:t>went</a:t>
            </a:r>
            <a:r>
              <a:rPr lang="fr-FR" sz="3000" b="1" dirty="0" smtClean="0">
                <a:latin typeface="Vivaldi" pitchFamily="66" charset="0"/>
              </a:rPr>
              <a:t> to London to </a:t>
            </a:r>
            <a:r>
              <a:rPr lang="fr-FR" sz="3000" b="1" dirty="0" err="1" smtClean="0">
                <a:latin typeface="Vivaldi" pitchFamily="66" charset="0"/>
              </a:rPr>
              <a:t>see</a:t>
            </a:r>
            <a:r>
              <a:rPr lang="fr-FR" sz="3000" b="1" dirty="0" smtClean="0">
                <a:latin typeface="Vivaldi" pitchFamily="66" charset="0"/>
              </a:rPr>
              <a:t> </a:t>
            </a:r>
            <a:r>
              <a:rPr lang="fr-FR" sz="3000" b="1" dirty="0" err="1" smtClean="0">
                <a:latin typeface="Vivaldi" pitchFamily="66" charset="0"/>
              </a:rPr>
              <a:t>some</a:t>
            </a:r>
            <a:r>
              <a:rPr lang="fr-FR" sz="3000" b="1" dirty="0" smtClean="0">
                <a:latin typeface="Vivaldi" pitchFamily="66" charset="0"/>
              </a:rPr>
              <a:t> monuments (</a:t>
            </a:r>
            <a:r>
              <a:rPr lang="fr-FR" sz="3000" b="1" dirty="0" err="1" smtClean="0">
                <a:latin typeface="Vivaldi" pitchFamily="66" charset="0"/>
              </a:rPr>
              <a:t>Big</a:t>
            </a:r>
            <a:r>
              <a:rPr lang="fr-FR" sz="3000" b="1" dirty="0" smtClean="0">
                <a:latin typeface="Vivaldi" pitchFamily="66" charset="0"/>
              </a:rPr>
              <a:t> Ben, Westminster </a:t>
            </a:r>
            <a:r>
              <a:rPr lang="fr-FR" sz="3000" b="1" dirty="0" err="1" smtClean="0">
                <a:latin typeface="Vivaldi" pitchFamily="66" charset="0"/>
              </a:rPr>
              <a:t>Abbey</a:t>
            </a:r>
            <a:r>
              <a:rPr lang="fr-FR" sz="3000" b="1" dirty="0" smtClean="0">
                <a:latin typeface="Vivaldi" pitchFamily="66" charset="0"/>
              </a:rPr>
              <a:t>, Buckingham Palace..) and </a:t>
            </a:r>
            <a:r>
              <a:rPr lang="fr-FR" sz="3000" b="1" dirty="0" err="1" smtClean="0">
                <a:latin typeface="Vivaldi" pitchFamily="66" charset="0"/>
              </a:rPr>
              <a:t>we</a:t>
            </a:r>
            <a:r>
              <a:rPr lang="fr-FR" sz="3000" b="1" dirty="0" smtClean="0">
                <a:latin typeface="Vivaldi" pitchFamily="66" charset="0"/>
              </a:rPr>
              <a:t> </a:t>
            </a:r>
            <a:r>
              <a:rPr lang="fr-FR" sz="3000" b="1" dirty="0" err="1" smtClean="0">
                <a:latin typeface="Vivaldi" pitchFamily="66" charset="0"/>
              </a:rPr>
              <a:t>went</a:t>
            </a:r>
            <a:r>
              <a:rPr lang="fr-FR" sz="3000" b="1" dirty="0" smtClean="0">
                <a:latin typeface="Vivaldi" pitchFamily="66" charset="0"/>
              </a:rPr>
              <a:t> </a:t>
            </a:r>
            <a:r>
              <a:rPr lang="fr-FR" sz="3000" b="1" dirty="0" smtClean="0">
                <a:latin typeface="Vivaldi" pitchFamily="66" charset="0"/>
              </a:rPr>
              <a:t>shopping </a:t>
            </a:r>
            <a:r>
              <a:rPr lang="fr-FR" sz="3000" b="1" dirty="0" smtClean="0">
                <a:latin typeface="Vivaldi" pitchFamily="66" charset="0"/>
              </a:rPr>
              <a:t>in the </a:t>
            </a:r>
            <a:r>
              <a:rPr lang="fr-FR" sz="3000" b="1" dirty="0" err="1" smtClean="0">
                <a:latin typeface="Vivaldi" pitchFamily="66" charset="0"/>
              </a:rPr>
              <a:t>afternoon</a:t>
            </a:r>
            <a:r>
              <a:rPr lang="fr-FR" sz="3000" b="1" dirty="0" smtClean="0">
                <a:latin typeface="Vivaldi" pitchFamily="66" charset="0"/>
              </a:rPr>
              <a:t>.</a:t>
            </a:r>
            <a:endParaRPr lang="fr-FR" sz="3000" b="1" dirty="0">
              <a:latin typeface="Vivaldi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134</Words>
  <Application>Microsoft Office PowerPoint</Application>
  <PresentationFormat>Affichage à l'écran (4:3)</PresentationFormat>
  <Paragraphs>25</Paragraphs>
  <Slides>13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</vt:vector>
  </TitlesOfParts>
  <Company>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 H</dc:creator>
  <cp:lastModifiedBy>jmingat</cp:lastModifiedBy>
  <cp:revision>11</cp:revision>
  <dcterms:created xsi:type="dcterms:W3CDTF">2011-04-12T15:19:42Z</dcterms:created>
  <dcterms:modified xsi:type="dcterms:W3CDTF">2011-05-03T17:54:53Z</dcterms:modified>
</cp:coreProperties>
</file>