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8" r:id="rId4"/>
    <p:sldId id="263" r:id="rId5"/>
    <p:sldId id="262" r:id="rId6"/>
    <p:sldId id="265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58F4-9464-478B-BA41-B907E3C1586C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1FBA-BC04-4A9F-AC6A-CC80CE2592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58F4-9464-478B-BA41-B907E3C1586C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1FBA-BC04-4A9F-AC6A-CC80CE2592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58F4-9464-478B-BA41-B907E3C1586C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1FBA-BC04-4A9F-AC6A-CC80CE2592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58F4-9464-478B-BA41-B907E3C1586C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1FBA-BC04-4A9F-AC6A-CC80CE2592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58F4-9464-478B-BA41-B907E3C1586C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1FBA-BC04-4A9F-AC6A-CC80CE2592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58F4-9464-478B-BA41-B907E3C1586C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1FBA-BC04-4A9F-AC6A-CC80CE2592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58F4-9464-478B-BA41-B907E3C1586C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1FBA-BC04-4A9F-AC6A-CC80CE2592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58F4-9464-478B-BA41-B907E3C1586C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1FBA-BC04-4A9F-AC6A-CC80CE2592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58F4-9464-478B-BA41-B907E3C1586C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1FBA-BC04-4A9F-AC6A-CC80CE2592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58F4-9464-478B-BA41-B907E3C1586C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1FBA-BC04-4A9F-AC6A-CC80CE2592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58F4-9464-478B-BA41-B907E3C1586C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1FBA-BC04-4A9F-AC6A-CC80CE2592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258F4-9464-478B-BA41-B907E3C1586C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61FBA-BC04-4A9F-AC6A-CC80CE2592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9600" b="1" i="1" u="sng" dirty="0" err="1" smtClean="0"/>
              <a:t>Cleopatra</a:t>
            </a:r>
            <a:r>
              <a:rPr lang="fr-FR" b="1" i="1" u="sng" dirty="0" smtClean="0"/>
              <a:t> </a:t>
            </a:r>
            <a:endParaRPr lang="fr-FR" b="1" i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5/5e/Giambattista_Tiepolo_-_The_Banquet_of_Cleopatra_-_Google_Art_Project.jpg/330px-Giambattista_Tiepolo_-_The_Banquet_of_Cleopatra_-_Google_Art_Proje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4592443" cy="3214710"/>
          </a:xfrm>
          <a:prstGeom prst="rect">
            <a:avLst/>
          </a:prstGeom>
          <a:noFill/>
        </p:spPr>
      </p:pic>
      <p:pic>
        <p:nvPicPr>
          <p:cNvPr id="1028" name="Picture 4" descr="http://ekladata.com/j0lGb0BJ2Gf4_CIPEUDKKm-ZuJo/abica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3071810"/>
            <a:ext cx="2928958" cy="329507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357818" y="1714488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 smtClean="0"/>
              <a:t>Le banquet de Cléopâtre </a:t>
            </a:r>
          </a:p>
          <a:p>
            <a:r>
              <a:rPr lang="fr-FR" dirty="0" smtClean="0"/>
              <a:t>par Giambattista Tiepolo, 1744.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571472" y="4786322"/>
            <a:ext cx="39290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Portrait de Cléopâtre</a:t>
            </a:r>
          </a:p>
          <a:p>
            <a:r>
              <a:rPr lang="fr-FR" dirty="0" smtClean="0"/>
              <a:t>Sculpture - Milieu du Ier siècle avant J-C</a:t>
            </a:r>
          </a:p>
          <a:p>
            <a:r>
              <a:rPr lang="fr-FR" dirty="0" smtClean="0"/>
              <a:t>Centrale </a:t>
            </a:r>
            <a:r>
              <a:rPr lang="fr-FR" dirty="0" err="1" smtClean="0"/>
              <a:t>Montemartini</a:t>
            </a:r>
            <a:r>
              <a:rPr lang="fr-FR" dirty="0" smtClean="0"/>
              <a:t> - Rome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1538" y="571480"/>
            <a:ext cx="70009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fr-FR" dirty="0" smtClean="0"/>
          </a:p>
          <a:p>
            <a:pPr algn="just">
              <a:buNone/>
            </a:pPr>
            <a:r>
              <a:rPr lang="fr-FR" dirty="0" smtClean="0">
                <a:latin typeface="Constantia" pitchFamily="18" charset="0"/>
              </a:rPr>
              <a:t>   Vita </a:t>
            </a:r>
            <a:r>
              <a:rPr lang="fr-FR" dirty="0" err="1" smtClean="0">
                <a:latin typeface="Constantia" pitchFamily="18" charset="0"/>
              </a:rPr>
              <a:t>Cleopatrae</a:t>
            </a:r>
            <a:r>
              <a:rPr lang="fr-FR" dirty="0" smtClean="0">
                <a:latin typeface="Constantia" pitchFamily="18" charset="0"/>
              </a:rPr>
              <a:t>  </a:t>
            </a:r>
            <a:r>
              <a:rPr lang="fr-FR" dirty="0" smtClean="0">
                <a:latin typeface="Constantia" pitchFamily="18" charset="0"/>
              </a:rPr>
              <a:t>: </a:t>
            </a:r>
          </a:p>
          <a:p>
            <a:pPr algn="just">
              <a:buNone/>
            </a:pPr>
            <a:endParaRPr lang="fr-FR" dirty="0" smtClean="0">
              <a:latin typeface="Constantia" pitchFamily="18" charset="0"/>
            </a:endParaRPr>
          </a:p>
          <a:p>
            <a:pPr algn="just">
              <a:buNone/>
            </a:pPr>
            <a:r>
              <a:rPr lang="fr-FR" dirty="0" smtClean="0">
                <a:latin typeface="Constantia" pitchFamily="18" charset="0"/>
              </a:rPr>
              <a:t>In LXIX ante JC </a:t>
            </a:r>
            <a:r>
              <a:rPr lang="fr-FR" dirty="0" err="1" smtClean="0">
                <a:latin typeface="Constantia" pitchFamily="18" charset="0"/>
              </a:rPr>
              <a:t>nascor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smtClean="0">
                <a:latin typeface="Constantia" pitchFamily="18" charset="0"/>
              </a:rPr>
              <a:t>et in XXX ante JC </a:t>
            </a:r>
            <a:r>
              <a:rPr lang="fr-FR" dirty="0" err="1" smtClean="0">
                <a:latin typeface="Constantia" pitchFamily="18" charset="0"/>
              </a:rPr>
              <a:t>morior</a:t>
            </a:r>
            <a:r>
              <a:rPr lang="fr-FR" dirty="0" smtClean="0">
                <a:latin typeface="Constantia" pitchFamily="18" charset="0"/>
              </a:rPr>
              <a:t>.</a:t>
            </a:r>
            <a:endParaRPr lang="fr-FR" dirty="0" smtClean="0">
              <a:latin typeface="Constantia" pitchFamily="18" charset="0"/>
            </a:endParaRPr>
          </a:p>
          <a:p>
            <a:pPr algn="just">
              <a:buNone/>
            </a:pPr>
            <a:r>
              <a:rPr lang="fr-FR" dirty="0" smtClean="0">
                <a:latin typeface="Constantia" pitchFamily="18" charset="0"/>
              </a:rPr>
              <a:t>De LI a XXX </a:t>
            </a:r>
            <a:r>
              <a:rPr lang="fr-FR" dirty="0" err="1" smtClean="0">
                <a:latin typeface="Constantia" pitchFamily="18" charset="0"/>
              </a:rPr>
              <a:t>regina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err="1" smtClean="0">
                <a:latin typeface="Constantia" pitchFamily="18" charset="0"/>
              </a:rPr>
              <a:t>sum</a:t>
            </a:r>
            <a:r>
              <a:rPr lang="fr-FR" dirty="0" smtClean="0">
                <a:latin typeface="Constantia" pitchFamily="18" charset="0"/>
              </a:rPr>
              <a:t>.</a:t>
            </a:r>
            <a:endParaRPr lang="fr-FR" dirty="0" smtClean="0">
              <a:latin typeface="Constantia" pitchFamily="18" charset="0"/>
            </a:endParaRPr>
          </a:p>
          <a:p>
            <a:pPr algn="just">
              <a:buNone/>
            </a:pPr>
            <a:r>
              <a:rPr lang="fr-FR" dirty="0" err="1" smtClean="0">
                <a:latin typeface="Constantia" pitchFamily="18" charset="0"/>
              </a:rPr>
              <a:t>Filia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err="1" smtClean="0">
                <a:latin typeface="Constantia" pitchFamily="18" charset="0"/>
              </a:rPr>
              <a:t>regis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err="1" smtClean="0">
                <a:latin typeface="Constantia" pitchFamily="18" charset="0"/>
              </a:rPr>
              <a:t>Aegypti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err="1" smtClean="0">
                <a:latin typeface="Constantia" pitchFamily="18" charset="0"/>
              </a:rPr>
              <a:t>Ptolemaei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smtClean="0">
                <a:latin typeface="Constantia" pitchFamily="18" charset="0"/>
              </a:rPr>
              <a:t>XII et </a:t>
            </a:r>
            <a:r>
              <a:rPr lang="fr-FR" dirty="0" err="1" smtClean="0">
                <a:latin typeface="Constantia" pitchFamily="18" charset="0"/>
              </a:rPr>
              <a:t>Cleopatrae</a:t>
            </a:r>
            <a:r>
              <a:rPr lang="fr-FR" dirty="0" smtClean="0">
                <a:latin typeface="Constantia" pitchFamily="18" charset="0"/>
              </a:rPr>
              <a:t> VI </a:t>
            </a:r>
            <a:r>
              <a:rPr lang="fr-FR" dirty="0" err="1" smtClean="0">
                <a:latin typeface="Constantia" pitchFamily="18" charset="0"/>
              </a:rPr>
              <a:t>sum</a:t>
            </a:r>
            <a:r>
              <a:rPr lang="fr-FR" dirty="0" smtClean="0">
                <a:latin typeface="Constantia" pitchFamily="18" charset="0"/>
              </a:rPr>
              <a:t>.</a:t>
            </a:r>
          </a:p>
          <a:p>
            <a:pPr algn="just">
              <a:buNone/>
            </a:pPr>
            <a:endParaRPr lang="fr-FR" dirty="0" smtClean="0">
              <a:latin typeface="Constantia" pitchFamily="18" charset="0"/>
            </a:endParaRPr>
          </a:p>
          <a:p>
            <a:pPr algn="just">
              <a:buNone/>
            </a:pPr>
            <a:r>
              <a:rPr lang="fr-FR" dirty="0" err="1" smtClean="0">
                <a:latin typeface="Constantia" pitchFamily="18" charset="0"/>
              </a:rPr>
              <a:t>Ptolemaeus</a:t>
            </a:r>
            <a:r>
              <a:rPr lang="fr-FR" dirty="0" smtClean="0">
                <a:latin typeface="Constantia" pitchFamily="18" charset="0"/>
              </a:rPr>
              <a:t> XIII et </a:t>
            </a:r>
            <a:r>
              <a:rPr lang="fr-FR" dirty="0" err="1" smtClean="0">
                <a:latin typeface="Constantia" pitchFamily="18" charset="0"/>
              </a:rPr>
              <a:t>Ptolemaeus</a:t>
            </a:r>
            <a:r>
              <a:rPr lang="fr-FR" dirty="0" smtClean="0">
                <a:latin typeface="Constantia" pitchFamily="18" charset="0"/>
              </a:rPr>
              <a:t> XIV </a:t>
            </a:r>
            <a:r>
              <a:rPr lang="fr-FR" dirty="0" err="1" smtClean="0">
                <a:latin typeface="Constantia" pitchFamily="18" charset="0"/>
              </a:rPr>
              <a:t>fratres</a:t>
            </a:r>
            <a:r>
              <a:rPr lang="fr-FR" dirty="0" smtClean="0">
                <a:latin typeface="Constantia" pitchFamily="18" charset="0"/>
              </a:rPr>
              <a:t> et </a:t>
            </a:r>
            <a:r>
              <a:rPr lang="fr-FR" dirty="0" err="1" smtClean="0">
                <a:latin typeface="Constantia" pitchFamily="18" charset="0"/>
              </a:rPr>
              <a:t>mariti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err="1" smtClean="0">
                <a:latin typeface="Constantia" pitchFamily="18" charset="0"/>
              </a:rPr>
              <a:t>mihi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err="1" smtClean="0">
                <a:latin typeface="Constantia" pitchFamily="18" charset="0"/>
              </a:rPr>
              <a:t>sunt</a:t>
            </a:r>
            <a:r>
              <a:rPr lang="fr-FR" dirty="0" smtClean="0">
                <a:latin typeface="Constantia" pitchFamily="18" charset="0"/>
              </a:rPr>
              <a:t> et </a:t>
            </a:r>
            <a:r>
              <a:rPr lang="fr-FR" dirty="0" err="1" smtClean="0">
                <a:latin typeface="Constantia" pitchFamily="18" charset="0"/>
              </a:rPr>
              <a:t>soror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err="1" smtClean="0">
                <a:latin typeface="Constantia" pitchFamily="18" charset="0"/>
              </a:rPr>
              <a:t>Berenus</a:t>
            </a:r>
            <a:r>
              <a:rPr lang="fr-FR" dirty="0" smtClean="0">
                <a:latin typeface="Constantia" pitchFamily="18" charset="0"/>
              </a:rPr>
              <a:t> IV est.</a:t>
            </a:r>
          </a:p>
          <a:p>
            <a:pPr algn="just">
              <a:buNone/>
            </a:pPr>
            <a:r>
              <a:rPr lang="fr-FR" dirty="0" smtClean="0">
                <a:latin typeface="Constantia" pitchFamily="18" charset="0"/>
              </a:rPr>
              <a:t>Post mortem </a:t>
            </a:r>
            <a:r>
              <a:rPr lang="fr-FR" dirty="0" err="1" smtClean="0">
                <a:latin typeface="Constantia" pitchFamily="18" charset="0"/>
              </a:rPr>
              <a:t>Ptolemaei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smtClean="0">
                <a:latin typeface="Constantia" pitchFamily="18" charset="0"/>
              </a:rPr>
              <a:t>XIII , </a:t>
            </a:r>
            <a:r>
              <a:rPr lang="fr-FR" dirty="0" err="1" smtClean="0">
                <a:latin typeface="Constantia" pitchFamily="18" charset="0"/>
              </a:rPr>
              <a:t>Ptolemaei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smtClean="0">
                <a:latin typeface="Constantia" pitchFamily="18" charset="0"/>
              </a:rPr>
              <a:t>XIV et </a:t>
            </a:r>
            <a:r>
              <a:rPr lang="fr-FR" dirty="0" err="1" smtClean="0">
                <a:latin typeface="Constantia" pitchFamily="18" charset="0"/>
              </a:rPr>
              <a:t>Caesaris</a:t>
            </a:r>
            <a:r>
              <a:rPr lang="fr-FR" dirty="0" smtClean="0">
                <a:latin typeface="Constantia" pitchFamily="18" charset="0"/>
              </a:rPr>
              <a:t>, ego in </a:t>
            </a:r>
            <a:r>
              <a:rPr lang="fr-FR" dirty="0" err="1" smtClean="0">
                <a:latin typeface="Constantia" pitchFamily="18" charset="0"/>
              </a:rPr>
              <a:t>amorem</a:t>
            </a:r>
            <a:r>
              <a:rPr lang="fr-FR" dirty="0" smtClean="0">
                <a:latin typeface="Constantia" pitchFamily="18" charset="0"/>
              </a:rPr>
              <a:t>  Marco Antonio  </a:t>
            </a:r>
            <a:r>
              <a:rPr lang="fr-FR" dirty="0" err="1" smtClean="0">
                <a:latin typeface="Constantia" pitchFamily="18" charset="0"/>
              </a:rPr>
              <a:t>cado</a:t>
            </a:r>
            <a:r>
              <a:rPr lang="fr-FR" dirty="0" smtClean="0">
                <a:latin typeface="Constantia" pitchFamily="18" charset="0"/>
              </a:rPr>
              <a:t>.</a:t>
            </a:r>
          </a:p>
          <a:p>
            <a:pPr algn="just">
              <a:buNone/>
            </a:pPr>
            <a:endParaRPr lang="fr-FR" dirty="0" smtClean="0">
              <a:latin typeface="Constantia" pitchFamily="18" charset="0"/>
            </a:endParaRPr>
          </a:p>
          <a:p>
            <a:pPr algn="just">
              <a:buNone/>
            </a:pPr>
            <a:r>
              <a:rPr lang="fr-FR" dirty="0" err="1" smtClean="0">
                <a:latin typeface="Constantia" pitchFamily="18" charset="0"/>
              </a:rPr>
              <a:t>Ptolemaeus</a:t>
            </a:r>
            <a:r>
              <a:rPr lang="fr-FR" dirty="0" smtClean="0">
                <a:latin typeface="Constantia" pitchFamily="18" charset="0"/>
              </a:rPr>
              <a:t> XV  </a:t>
            </a:r>
            <a:r>
              <a:rPr lang="fr-FR" dirty="0" smtClean="0">
                <a:latin typeface="Constantia" pitchFamily="18" charset="0"/>
              </a:rPr>
              <a:t>meus </a:t>
            </a:r>
            <a:r>
              <a:rPr lang="fr-FR" dirty="0" err="1" smtClean="0">
                <a:latin typeface="Constantia" pitchFamily="18" charset="0"/>
              </a:rPr>
              <a:t>filius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smtClean="0">
                <a:latin typeface="Constantia" pitchFamily="18" charset="0"/>
              </a:rPr>
              <a:t>et 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err="1" smtClean="0">
                <a:latin typeface="Constantia" pitchFamily="18" charset="0"/>
              </a:rPr>
              <a:t>Caesaris</a:t>
            </a:r>
            <a:r>
              <a:rPr lang="fr-FR" dirty="0" smtClean="0">
                <a:latin typeface="Constantia" pitchFamily="18" charset="0"/>
              </a:rPr>
              <a:t> est. </a:t>
            </a:r>
          </a:p>
          <a:p>
            <a:pPr algn="just">
              <a:buNone/>
            </a:pP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smtClean="0">
                <a:latin typeface="Constantia" pitchFamily="18" charset="0"/>
              </a:rPr>
              <a:t>Alexander </a:t>
            </a:r>
            <a:r>
              <a:rPr lang="fr-FR" dirty="0" err="1" smtClean="0">
                <a:latin typeface="Constantia" pitchFamily="18" charset="0"/>
              </a:rPr>
              <a:t>Helios</a:t>
            </a:r>
            <a:r>
              <a:rPr lang="fr-FR" dirty="0" smtClean="0">
                <a:latin typeface="Constantia" pitchFamily="18" charset="0"/>
              </a:rPr>
              <a:t>, </a:t>
            </a:r>
            <a:r>
              <a:rPr lang="fr-FR" dirty="0" err="1" smtClean="0">
                <a:latin typeface="Constantia" pitchFamily="18" charset="0"/>
              </a:rPr>
              <a:t>Cleopatra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err="1" smtClean="0">
                <a:latin typeface="Constantia" pitchFamily="18" charset="0"/>
              </a:rPr>
              <a:t>Selena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smtClean="0">
                <a:latin typeface="Constantia" pitchFamily="18" charset="0"/>
              </a:rPr>
              <a:t>et </a:t>
            </a:r>
            <a:r>
              <a:rPr lang="fr-FR" dirty="0" err="1" smtClean="0">
                <a:latin typeface="Constantia" pitchFamily="18" charset="0"/>
              </a:rPr>
              <a:t>Ptolemaeus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err="1" smtClean="0">
                <a:latin typeface="Constantia" pitchFamily="18" charset="0"/>
              </a:rPr>
              <a:t>Philadelphus</a:t>
            </a:r>
            <a:r>
              <a:rPr lang="fr-FR" dirty="0" smtClean="0">
                <a:latin typeface="Constantia" pitchFamily="18" charset="0"/>
              </a:rPr>
              <a:t>  </a:t>
            </a:r>
            <a:r>
              <a:rPr lang="fr-FR" dirty="0" err="1" smtClean="0">
                <a:latin typeface="Constantia" pitchFamily="18" charset="0"/>
              </a:rPr>
              <a:t>mei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smtClean="0">
                <a:latin typeface="Constantia" pitchFamily="18" charset="0"/>
              </a:rPr>
              <a:t>infantes </a:t>
            </a:r>
            <a:r>
              <a:rPr lang="fr-FR" dirty="0" smtClean="0">
                <a:latin typeface="Constantia" pitchFamily="18" charset="0"/>
              </a:rPr>
              <a:t>et </a:t>
            </a:r>
            <a:r>
              <a:rPr lang="fr-FR" dirty="0" err="1" smtClean="0">
                <a:latin typeface="Constantia" pitchFamily="18" charset="0"/>
              </a:rPr>
              <a:t>Marci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err="1" smtClean="0">
                <a:latin typeface="Constantia" pitchFamily="18" charset="0"/>
              </a:rPr>
              <a:t>Antonii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err="1" smtClean="0">
                <a:latin typeface="Constantia" pitchFamily="18" charset="0"/>
              </a:rPr>
              <a:t>sunt</a:t>
            </a:r>
            <a:r>
              <a:rPr lang="fr-FR" dirty="0" smtClean="0">
                <a:latin typeface="Constantia" pitchFamily="18" charset="0"/>
              </a:rPr>
              <a:t>.</a:t>
            </a:r>
          </a:p>
          <a:p>
            <a:pPr algn="just">
              <a:buNone/>
            </a:pPr>
            <a:r>
              <a:rPr lang="fr-FR" dirty="0" err="1" smtClean="0">
                <a:latin typeface="Constantia" pitchFamily="18" charset="0"/>
              </a:rPr>
              <a:t>Marcum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err="1" smtClean="0">
                <a:latin typeface="Constantia" pitchFamily="18" charset="0"/>
              </a:rPr>
              <a:t>Antonium</a:t>
            </a:r>
            <a:r>
              <a:rPr lang="fr-FR" dirty="0" smtClean="0">
                <a:latin typeface="Constantia" pitchFamily="18" charset="0"/>
              </a:rPr>
              <a:t>  </a:t>
            </a:r>
            <a:r>
              <a:rPr lang="fr-FR" dirty="0" smtClean="0">
                <a:latin typeface="Constantia" pitchFamily="18" charset="0"/>
              </a:rPr>
              <a:t>XLI ante JC </a:t>
            </a:r>
            <a:r>
              <a:rPr lang="fr-FR" dirty="0" err="1" smtClean="0">
                <a:latin typeface="Constantia" pitchFamily="18" charset="0"/>
              </a:rPr>
              <a:t>invenio</a:t>
            </a:r>
            <a:r>
              <a:rPr lang="fr-FR" dirty="0" smtClean="0">
                <a:latin typeface="Constantia" pitchFamily="18" charset="0"/>
              </a:rPr>
              <a:t>.</a:t>
            </a:r>
          </a:p>
          <a:p>
            <a:pPr algn="just">
              <a:buNone/>
            </a:pPr>
            <a:endParaRPr lang="fr-FR" dirty="0" smtClean="0">
              <a:latin typeface="Constantia" pitchFamily="18" charset="0"/>
            </a:endParaRPr>
          </a:p>
          <a:p>
            <a:pPr algn="just">
              <a:buNone/>
            </a:pPr>
            <a:r>
              <a:rPr lang="fr-FR" dirty="0" err="1" smtClean="0">
                <a:latin typeface="Constantia" pitchFamily="18" charset="0"/>
              </a:rPr>
              <a:t>Mulier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err="1" smtClean="0">
                <a:latin typeface="Constantia" pitchFamily="18" charset="0"/>
              </a:rPr>
              <a:t>lena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smtClean="0">
                <a:latin typeface="Constantia" pitchFamily="18" charset="0"/>
              </a:rPr>
              <a:t>et </a:t>
            </a:r>
            <a:r>
              <a:rPr lang="fr-FR" dirty="0" err="1" smtClean="0">
                <a:latin typeface="Constantia" pitchFamily="18" charset="0"/>
              </a:rPr>
              <a:t>fortis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err="1" smtClean="0">
                <a:latin typeface="Constantia" pitchFamily="18" charset="0"/>
              </a:rPr>
              <a:t>sum</a:t>
            </a:r>
            <a:r>
              <a:rPr lang="fr-FR" dirty="0" smtClean="0">
                <a:latin typeface="Constantia" pitchFamily="18" charset="0"/>
              </a:rPr>
              <a:t>. </a:t>
            </a:r>
          </a:p>
          <a:p>
            <a:pPr algn="just">
              <a:buNone/>
            </a:pPr>
            <a:r>
              <a:rPr lang="fr-FR" dirty="0" err="1" smtClean="0">
                <a:latin typeface="Constantia" pitchFamily="18" charset="0"/>
              </a:rPr>
              <a:t>Mihi</a:t>
            </a:r>
            <a:r>
              <a:rPr lang="fr-FR" dirty="0" smtClean="0">
                <a:latin typeface="Constantia" pitchFamily="18" charset="0"/>
              </a:rPr>
              <a:t> placet </a:t>
            </a:r>
            <a:r>
              <a:rPr lang="fr-FR" dirty="0" smtClean="0">
                <a:latin typeface="Constantia" pitchFamily="18" charset="0"/>
              </a:rPr>
              <a:t>fortes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err="1" smtClean="0">
                <a:latin typeface="Constantia" pitchFamily="18" charset="0"/>
              </a:rPr>
              <a:t>imperatores</a:t>
            </a:r>
            <a:r>
              <a:rPr lang="fr-FR" dirty="0" smtClean="0">
                <a:latin typeface="Constantia" pitchFamily="18" charset="0"/>
              </a:rPr>
              <a:t> Romanos </a:t>
            </a:r>
            <a:r>
              <a:rPr lang="fr-FR" dirty="0" err="1" smtClean="0">
                <a:latin typeface="Constantia" pitchFamily="18" charset="0"/>
              </a:rPr>
              <a:t>adulare</a:t>
            </a:r>
            <a:r>
              <a:rPr lang="fr-FR" dirty="0" smtClean="0">
                <a:latin typeface="Constantia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5852" y="571480"/>
            <a:ext cx="635798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fr-FR" dirty="0" smtClean="0">
              <a:latin typeface="Constantia" pitchFamily="18" charset="0"/>
            </a:endParaRPr>
          </a:p>
          <a:p>
            <a:pPr algn="just">
              <a:buNone/>
            </a:pPr>
            <a:r>
              <a:rPr lang="fr-FR" dirty="0" smtClean="0">
                <a:latin typeface="Constantia" pitchFamily="18" charset="0"/>
              </a:rPr>
              <a:t>Vie de </a:t>
            </a:r>
            <a:r>
              <a:rPr lang="fr-FR" dirty="0" err="1" smtClean="0">
                <a:latin typeface="Constantia" pitchFamily="18" charset="0"/>
              </a:rPr>
              <a:t>Cléopatre</a:t>
            </a:r>
            <a:r>
              <a:rPr lang="fr-FR" dirty="0" smtClean="0">
                <a:latin typeface="Constantia" pitchFamily="18" charset="0"/>
              </a:rPr>
              <a:t> : </a:t>
            </a:r>
          </a:p>
          <a:p>
            <a:pPr algn="just">
              <a:buNone/>
            </a:pPr>
            <a:r>
              <a:rPr lang="fr-FR" dirty="0" smtClean="0">
                <a:latin typeface="Constantia" pitchFamily="18" charset="0"/>
              </a:rPr>
              <a:t> </a:t>
            </a:r>
          </a:p>
          <a:p>
            <a:pPr algn="just">
              <a:buNone/>
            </a:pPr>
            <a:r>
              <a:rPr lang="fr-FR" dirty="0" smtClean="0">
                <a:latin typeface="Constantia" pitchFamily="18" charset="0"/>
              </a:rPr>
              <a:t>Je suis née en 59 av JC et morte en 30 av JC.</a:t>
            </a:r>
          </a:p>
          <a:p>
            <a:pPr algn="just">
              <a:buNone/>
            </a:pPr>
            <a:r>
              <a:rPr lang="fr-FR" dirty="0" smtClean="0">
                <a:latin typeface="Constantia" pitchFamily="18" charset="0"/>
              </a:rPr>
              <a:t>Je règne de  51 à 30 av JC.</a:t>
            </a:r>
          </a:p>
          <a:p>
            <a:pPr algn="just">
              <a:buNone/>
            </a:pPr>
            <a:r>
              <a:rPr lang="fr-FR" dirty="0" smtClean="0">
                <a:latin typeface="Constantia" pitchFamily="18" charset="0"/>
              </a:rPr>
              <a:t>Je suis la fille du roi </a:t>
            </a:r>
            <a:r>
              <a:rPr lang="fr-FR" dirty="0" smtClean="0">
                <a:latin typeface="Constantia" pitchFamily="18" charset="0"/>
              </a:rPr>
              <a:t>Ptolémée </a:t>
            </a:r>
            <a:r>
              <a:rPr lang="fr-FR" dirty="0" smtClean="0">
                <a:latin typeface="Constantia" pitchFamily="18" charset="0"/>
              </a:rPr>
              <a:t>XII et de </a:t>
            </a:r>
            <a:r>
              <a:rPr lang="fr-FR" dirty="0" err="1" smtClean="0">
                <a:latin typeface="Constantia" pitchFamily="18" charset="0"/>
              </a:rPr>
              <a:t>Cléopatre</a:t>
            </a:r>
            <a:r>
              <a:rPr lang="fr-FR" dirty="0" smtClean="0">
                <a:latin typeface="Constantia" pitchFamily="18" charset="0"/>
              </a:rPr>
              <a:t> VI.</a:t>
            </a:r>
          </a:p>
          <a:p>
            <a:pPr algn="just">
              <a:buNone/>
            </a:pPr>
            <a:endParaRPr lang="fr-FR" dirty="0" smtClean="0">
              <a:latin typeface="Constantia" pitchFamily="18" charset="0"/>
            </a:endParaRPr>
          </a:p>
          <a:p>
            <a:pPr algn="just">
              <a:buNone/>
            </a:pPr>
            <a:r>
              <a:rPr lang="fr-FR" dirty="0" smtClean="0">
                <a:latin typeface="Constantia" pitchFamily="18" charset="0"/>
              </a:rPr>
              <a:t>Ptolémée </a:t>
            </a:r>
            <a:r>
              <a:rPr lang="fr-FR" dirty="0" smtClean="0">
                <a:latin typeface="Constantia" pitchFamily="18" charset="0"/>
              </a:rPr>
              <a:t>XIII et </a:t>
            </a:r>
            <a:r>
              <a:rPr lang="fr-FR" dirty="0" smtClean="0">
                <a:latin typeface="Constantia" pitchFamily="18" charset="0"/>
              </a:rPr>
              <a:t>Ptolémée  </a:t>
            </a:r>
            <a:r>
              <a:rPr lang="fr-FR" dirty="0" smtClean="0">
                <a:latin typeface="Constantia" pitchFamily="18" charset="0"/>
              </a:rPr>
              <a:t>XIV sont mes frères et maris , Bérénice IV est ma sœur.</a:t>
            </a:r>
          </a:p>
          <a:p>
            <a:pPr algn="just">
              <a:buNone/>
            </a:pPr>
            <a:r>
              <a:rPr lang="fr-FR" dirty="0" smtClean="0">
                <a:latin typeface="Constantia" pitchFamily="18" charset="0"/>
              </a:rPr>
              <a:t>Après la mort de </a:t>
            </a:r>
            <a:r>
              <a:rPr lang="fr-FR" dirty="0" smtClean="0">
                <a:latin typeface="Constantia" pitchFamily="18" charset="0"/>
              </a:rPr>
              <a:t>Ptolémée </a:t>
            </a:r>
            <a:r>
              <a:rPr lang="fr-FR" dirty="0" smtClean="0">
                <a:latin typeface="Constantia" pitchFamily="18" charset="0"/>
              </a:rPr>
              <a:t>XIII , de </a:t>
            </a:r>
            <a:r>
              <a:rPr lang="fr-FR" dirty="0" smtClean="0">
                <a:latin typeface="Constantia" pitchFamily="18" charset="0"/>
              </a:rPr>
              <a:t>Ptolémée </a:t>
            </a:r>
            <a:r>
              <a:rPr lang="fr-FR" dirty="0" smtClean="0">
                <a:latin typeface="Constantia" pitchFamily="18" charset="0"/>
              </a:rPr>
              <a:t>XIV et de César , </a:t>
            </a:r>
          </a:p>
          <a:p>
            <a:pPr algn="just">
              <a:buNone/>
            </a:pPr>
            <a:r>
              <a:rPr lang="fr-FR" dirty="0" smtClean="0">
                <a:latin typeface="Constantia" pitchFamily="18" charset="0"/>
              </a:rPr>
              <a:t>je suis tombée amoureuse de Marc Antoine.</a:t>
            </a:r>
          </a:p>
          <a:p>
            <a:pPr algn="just">
              <a:buNone/>
            </a:pPr>
            <a:endParaRPr lang="fr-FR" dirty="0" smtClean="0">
              <a:latin typeface="Constantia" pitchFamily="18" charset="0"/>
            </a:endParaRPr>
          </a:p>
          <a:p>
            <a:pPr algn="just">
              <a:buNone/>
            </a:pPr>
            <a:r>
              <a:rPr lang="fr-FR" dirty="0" smtClean="0">
                <a:latin typeface="Constantia" pitchFamily="18" charset="0"/>
              </a:rPr>
              <a:t>Ptolémée </a:t>
            </a:r>
            <a:r>
              <a:rPr lang="fr-FR" dirty="0" smtClean="0">
                <a:latin typeface="Constantia" pitchFamily="18" charset="0"/>
              </a:rPr>
              <a:t>XV est mon fils et celui de César.</a:t>
            </a:r>
          </a:p>
          <a:p>
            <a:pPr algn="just">
              <a:buNone/>
            </a:pPr>
            <a:r>
              <a:rPr lang="fr-FR" dirty="0" smtClean="0">
                <a:latin typeface="Constantia" pitchFamily="18" charset="0"/>
              </a:rPr>
              <a:t>Alexandre Hélios , </a:t>
            </a:r>
            <a:r>
              <a:rPr lang="fr-FR" dirty="0" err="1" smtClean="0">
                <a:latin typeface="Constantia" pitchFamily="18" charset="0"/>
              </a:rPr>
              <a:t>Cléopatre</a:t>
            </a:r>
            <a:r>
              <a:rPr lang="fr-FR" dirty="0" smtClean="0">
                <a:latin typeface="Constantia" pitchFamily="18" charset="0"/>
              </a:rPr>
              <a:t> </a:t>
            </a:r>
            <a:r>
              <a:rPr lang="fr-FR" dirty="0" err="1" smtClean="0">
                <a:latin typeface="Constantia" pitchFamily="18" charset="0"/>
              </a:rPr>
              <a:t>Selene</a:t>
            </a:r>
            <a:r>
              <a:rPr lang="fr-FR" dirty="0" smtClean="0">
                <a:latin typeface="Constantia" pitchFamily="18" charset="0"/>
              </a:rPr>
              <a:t> et </a:t>
            </a:r>
            <a:r>
              <a:rPr lang="fr-FR" dirty="0" smtClean="0">
                <a:latin typeface="Constantia" pitchFamily="18" charset="0"/>
              </a:rPr>
              <a:t>Ptolémée </a:t>
            </a:r>
            <a:r>
              <a:rPr lang="fr-FR" dirty="0" err="1" smtClean="0">
                <a:latin typeface="Constantia" pitchFamily="18" charset="0"/>
              </a:rPr>
              <a:t>Philadelphe</a:t>
            </a:r>
            <a:r>
              <a:rPr lang="fr-FR" dirty="0" smtClean="0">
                <a:latin typeface="Constantia" pitchFamily="18" charset="0"/>
              </a:rPr>
              <a:t> sont mes enfants et ceux de Marc Antoine .   </a:t>
            </a:r>
          </a:p>
          <a:p>
            <a:pPr algn="just">
              <a:buNone/>
            </a:pPr>
            <a:r>
              <a:rPr lang="fr-FR" dirty="0" smtClean="0">
                <a:latin typeface="Constantia" pitchFamily="18" charset="0"/>
              </a:rPr>
              <a:t>J’ai rencontré Marc Antoine en 41 av JC.</a:t>
            </a:r>
          </a:p>
          <a:p>
            <a:pPr algn="just">
              <a:buNone/>
            </a:pPr>
            <a:endParaRPr lang="fr-FR" dirty="0" smtClean="0">
              <a:latin typeface="Constantia" pitchFamily="18" charset="0"/>
            </a:endParaRPr>
          </a:p>
          <a:p>
            <a:pPr algn="just">
              <a:buNone/>
            </a:pPr>
            <a:r>
              <a:rPr lang="fr-FR" dirty="0" smtClean="0">
                <a:latin typeface="Constantia" pitchFamily="18" charset="0"/>
              </a:rPr>
              <a:t>Je suis une femme séductrice et courageuse.</a:t>
            </a:r>
          </a:p>
          <a:p>
            <a:pPr algn="just">
              <a:buNone/>
            </a:pPr>
            <a:r>
              <a:rPr lang="fr-FR" dirty="0" smtClean="0">
                <a:latin typeface="Constantia" pitchFamily="18" charset="0"/>
              </a:rPr>
              <a:t>Et j’aime flatter les puissants généraux Romains 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214290"/>
            <a:ext cx="864399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dirty="0" err="1" smtClean="0"/>
              <a:t>Cleopatra</a:t>
            </a:r>
            <a:r>
              <a:rPr lang="fr-FR" dirty="0" smtClean="0"/>
              <a:t> </a:t>
            </a:r>
            <a:r>
              <a:rPr lang="fr-FR" dirty="0" smtClean="0"/>
              <a:t>Marco Antonio </a:t>
            </a:r>
            <a:r>
              <a:rPr lang="fr-FR" dirty="0" smtClean="0"/>
              <a:t>S.D 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Cher Marc Antoine ,</a:t>
            </a:r>
          </a:p>
          <a:p>
            <a:pPr>
              <a:buNone/>
            </a:pPr>
            <a:r>
              <a:rPr lang="fr-FR" dirty="0" smtClean="0"/>
              <a:t>         Je </a:t>
            </a:r>
            <a:r>
              <a:rPr lang="fr-FR" dirty="0" smtClean="0"/>
              <a:t>t’écris </a:t>
            </a:r>
            <a:r>
              <a:rPr lang="fr-FR" dirty="0" smtClean="0"/>
              <a:t>cette lettre pour te dire que je pense à toi.</a:t>
            </a:r>
          </a:p>
          <a:p>
            <a:pPr>
              <a:buNone/>
            </a:pPr>
            <a:r>
              <a:rPr lang="fr-FR" dirty="0" smtClean="0"/>
              <a:t>    L’Egypte sans toi n’est qu’un désert sans sentiments car j’ai besoin de toi à mes côtés.</a:t>
            </a:r>
          </a:p>
          <a:p>
            <a:pPr>
              <a:buNone/>
            </a:pPr>
            <a:r>
              <a:rPr lang="fr-FR" dirty="0" smtClean="0"/>
              <a:t>Lors de notre rencontre , je n’aurais jamais cru que je t’aimerais comme cela. Je veux vivre avec toi comme la première fois que je t’ai vu. </a:t>
            </a:r>
          </a:p>
          <a:p>
            <a:pPr>
              <a:buNone/>
            </a:pPr>
            <a:r>
              <a:rPr lang="fr-FR" dirty="0" smtClean="0"/>
              <a:t>Cette distance loin de toi est comme si j’étais déjà en enfer. </a:t>
            </a:r>
          </a:p>
          <a:p>
            <a:pPr>
              <a:buNone/>
            </a:pPr>
            <a:r>
              <a:rPr lang="fr-FR" dirty="0" smtClean="0"/>
              <a:t>La peur de te perdre me hante chaque jour passé loin de toi.</a:t>
            </a:r>
          </a:p>
          <a:p>
            <a:pPr>
              <a:buNone/>
            </a:pPr>
            <a:r>
              <a:rPr lang="fr-FR" dirty="0" smtClean="0"/>
              <a:t>Mon cœur ne peut cesser de battre pour toi, tu es le commandant dont j’ai toujours rêvé.   </a:t>
            </a:r>
          </a:p>
          <a:p>
            <a:pPr>
              <a:buNone/>
            </a:pPr>
            <a:r>
              <a:rPr lang="fr-FR" dirty="0" smtClean="0"/>
              <a:t>Si tu me demandes de ne plus t’aimer, demande à la Terre de ne plus tourner et au Soleil de ne plus briller car un jour après ma mort, tu trouveras dans mon cœur une flamme qui te dira je t’aime.  </a:t>
            </a:r>
          </a:p>
          <a:p>
            <a:pPr>
              <a:buNone/>
            </a:pPr>
            <a:r>
              <a:rPr lang="fr-FR" dirty="0" smtClean="0"/>
              <a:t>En silence tu as su me trouver, me chérir, me changer et m’aimer.</a:t>
            </a:r>
          </a:p>
          <a:p>
            <a:pPr>
              <a:buNone/>
            </a:pPr>
            <a:r>
              <a:rPr lang="fr-FR" dirty="0" smtClean="0"/>
              <a:t>L’amour que je te porte est comme les étoiles, parfois visible à l’œil nu, parfois caché mais toujours présent, quoi qu’il arrive il brille toujours.</a:t>
            </a:r>
          </a:p>
          <a:p>
            <a:pPr>
              <a:buNone/>
            </a:pPr>
            <a:r>
              <a:rPr lang="fr-FR" dirty="0" smtClean="0"/>
              <a:t>Toi, qui </a:t>
            </a:r>
            <a:r>
              <a:rPr lang="fr-FR" dirty="0" err="1" smtClean="0"/>
              <a:t>ess</a:t>
            </a:r>
            <a:r>
              <a:rPr lang="fr-FR" dirty="0" smtClean="0"/>
              <a:t> </a:t>
            </a:r>
            <a:r>
              <a:rPr lang="fr-FR" dirty="0" smtClean="0"/>
              <a:t>celui que j’aime, toi qui </a:t>
            </a:r>
            <a:r>
              <a:rPr lang="fr-FR" dirty="0" err="1" smtClean="0"/>
              <a:t>ess</a:t>
            </a:r>
            <a:r>
              <a:rPr lang="fr-FR" dirty="0" smtClean="0"/>
              <a:t> </a:t>
            </a:r>
            <a:r>
              <a:rPr lang="fr-FR" dirty="0" smtClean="0"/>
              <a:t>celui que je veux, toi qui </a:t>
            </a:r>
            <a:r>
              <a:rPr lang="fr-FR" dirty="0" smtClean="0"/>
              <a:t>es </a:t>
            </a:r>
            <a:r>
              <a:rPr lang="fr-FR" dirty="0" smtClean="0"/>
              <a:t>l’homme de ma vie, je tiens à te dire que tu es la personne la plus importante dans ma vie.</a:t>
            </a:r>
          </a:p>
          <a:p>
            <a:pPr>
              <a:buNone/>
            </a:pPr>
            <a:r>
              <a:rPr lang="fr-FR" dirty="0" smtClean="0"/>
              <a:t>Tu es celui qui me fait oublier mes soucis, je t’ai attendu si longtemps, ton amour est dans mon sang.</a:t>
            </a:r>
          </a:p>
          <a:p>
            <a:pPr>
              <a:buNone/>
            </a:pPr>
            <a:r>
              <a:rPr lang="fr-FR" dirty="0" smtClean="0"/>
              <a:t>J’espère que toi et moi durera pour l’éternité.</a:t>
            </a:r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Je t’aime 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43240" y="500042"/>
            <a:ext cx="2857520" cy="1143000"/>
          </a:xfrm>
        </p:spPr>
        <p:txBody>
          <a:bodyPr>
            <a:normAutofit fontScale="90000"/>
          </a:bodyPr>
          <a:lstStyle/>
          <a:p>
            <a:r>
              <a:rPr lang="fr-FR" b="1" i="1" u="sng" dirty="0" smtClean="0"/>
              <a:t>Réalisé par :</a:t>
            </a:r>
            <a:endParaRPr lang="fr-FR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43174" y="2428868"/>
            <a:ext cx="3971924" cy="1900238"/>
          </a:xfrm>
        </p:spPr>
        <p:txBody>
          <a:bodyPr/>
          <a:lstStyle/>
          <a:p>
            <a:r>
              <a:rPr lang="fr-FR" dirty="0" err="1" smtClean="0"/>
              <a:t>Scheuer</a:t>
            </a:r>
            <a:r>
              <a:rPr lang="fr-FR" dirty="0" smtClean="0"/>
              <a:t> Manon 2°7</a:t>
            </a:r>
          </a:p>
          <a:p>
            <a:r>
              <a:rPr lang="fr-FR" dirty="0" smtClean="0"/>
              <a:t>Cam Justine 2°7</a:t>
            </a:r>
          </a:p>
          <a:p>
            <a:r>
              <a:rPr lang="fr-FR" dirty="0" smtClean="0"/>
              <a:t> </a:t>
            </a:r>
            <a:r>
              <a:rPr lang="fr-FR" dirty="0" err="1" smtClean="0"/>
              <a:t>Daval</a:t>
            </a:r>
            <a:r>
              <a:rPr lang="fr-FR" dirty="0" smtClean="0"/>
              <a:t> </a:t>
            </a:r>
            <a:r>
              <a:rPr lang="fr-FR" dirty="0" err="1" smtClean="0"/>
              <a:t>Harmony</a:t>
            </a:r>
            <a:r>
              <a:rPr lang="fr-FR" dirty="0" smtClean="0"/>
              <a:t> 2°6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492</Words>
  <Application>Microsoft Office PowerPoint</Application>
  <PresentationFormat>Affichage à l'écran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Cleopatra </vt:lpstr>
      <vt:lpstr>Diapositive 2</vt:lpstr>
      <vt:lpstr>Diapositive 3</vt:lpstr>
      <vt:lpstr>Diapositive 4</vt:lpstr>
      <vt:lpstr>Diapositive 5</vt:lpstr>
      <vt:lpstr>Réalisé par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 H</dc:creator>
  <cp:lastModifiedBy>Proprietaire</cp:lastModifiedBy>
  <cp:revision>28</cp:revision>
  <dcterms:created xsi:type="dcterms:W3CDTF">2017-01-30T10:10:05Z</dcterms:created>
  <dcterms:modified xsi:type="dcterms:W3CDTF">2017-02-13T08:37:36Z</dcterms:modified>
</cp:coreProperties>
</file>