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D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C399-243E-416F-87E8-E20B425C2CFC}" type="datetimeFigureOut">
              <a:rPr lang="fr-FR" smtClean="0"/>
              <a:pPr/>
              <a:t>03/05/2011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9E3D-7F05-41C9-9D72-6F11C99439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>
                <a:latin typeface="Algerian" pitchFamily="82" charset="0"/>
              </a:rPr>
              <a:t>My</a:t>
            </a:r>
            <a:r>
              <a:rPr lang="fr-FR" dirty="0" smtClean="0">
                <a:latin typeface="Algerian" pitchFamily="82" charset="0"/>
              </a:rPr>
              <a:t> trip </a:t>
            </a:r>
            <a:r>
              <a:rPr lang="fr-FR" dirty="0" smtClean="0">
                <a:latin typeface="Algerian" pitchFamily="82" charset="0"/>
              </a:rPr>
              <a:t>to</a:t>
            </a:r>
            <a:r>
              <a:rPr lang="fr-FR" dirty="0" smtClean="0">
                <a:latin typeface="Algerian" pitchFamily="82" charset="0"/>
              </a:rPr>
              <a:t> </a:t>
            </a:r>
            <a:r>
              <a:rPr lang="fr-FR" dirty="0" err="1" smtClean="0">
                <a:latin typeface="Algerian" pitchFamily="82" charset="0"/>
              </a:rPr>
              <a:t>England</a:t>
            </a:r>
            <a:endParaRPr lang="fr-FR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CYLIANE\Mes documents\Mes images\Angleterre 2011\IMG_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The last </a:t>
            </a:r>
            <a:r>
              <a:rPr lang="fr-FR" dirty="0" err="1" smtClean="0">
                <a:latin typeface="Algerian" pitchFamily="82" charset="0"/>
              </a:rPr>
              <a:t>day</a:t>
            </a:r>
            <a:r>
              <a:rPr lang="fr-FR" dirty="0" smtClean="0">
                <a:latin typeface="Algerian" pitchFamily="82" charset="0"/>
              </a:rPr>
              <a:t> 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4211960" cy="4713387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57161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visited</a:t>
            </a:r>
            <a:r>
              <a:rPr lang="fr-FR" sz="2800" dirty="0" smtClean="0"/>
              <a:t> </a:t>
            </a:r>
            <a:r>
              <a:rPr lang="fr-FR" sz="2800" dirty="0" err="1" smtClean="0"/>
              <a:t>many</a:t>
            </a:r>
            <a:r>
              <a:rPr lang="fr-FR" sz="2800" dirty="0" smtClean="0"/>
              <a:t> monuments in London </a:t>
            </a:r>
          </a:p>
          <a:p>
            <a:pPr>
              <a:buNone/>
            </a:pPr>
            <a:r>
              <a:rPr lang="fr-FR" sz="2800" dirty="0" smtClean="0"/>
              <a:t>As  :Buckingham palace,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err="1" smtClean="0"/>
              <a:t>Big</a:t>
            </a:r>
            <a:r>
              <a:rPr lang="fr-FR" sz="2800" dirty="0" smtClean="0"/>
              <a:t> ben and London </a:t>
            </a:r>
            <a:r>
              <a:rPr lang="fr-FR" sz="2800" dirty="0" err="1" smtClean="0"/>
              <a:t>eye</a:t>
            </a:r>
            <a:r>
              <a:rPr lang="fr-FR" sz="2800" dirty="0" smtClean="0"/>
              <a:t> .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ate</a:t>
            </a:r>
            <a:r>
              <a:rPr lang="fr-FR" sz="2800" dirty="0" smtClean="0"/>
              <a:t> in </a:t>
            </a:r>
            <a:r>
              <a:rPr lang="fr-FR" sz="2800" dirty="0" smtClean="0"/>
              <a:t>an</a:t>
            </a:r>
            <a:r>
              <a:rPr lang="fr-FR" sz="2800" dirty="0" smtClean="0"/>
              <a:t> </a:t>
            </a:r>
            <a:r>
              <a:rPr lang="fr-FR" sz="2800" dirty="0" err="1" smtClean="0"/>
              <a:t>I</a:t>
            </a:r>
            <a:r>
              <a:rPr lang="fr-FR" sz="2800" dirty="0" err="1" smtClean="0"/>
              <a:t>ndian</a:t>
            </a:r>
            <a:r>
              <a:rPr lang="fr-FR" sz="2800" dirty="0" smtClean="0"/>
              <a:t> restaurant </a:t>
            </a:r>
            <a:r>
              <a:rPr lang="fr-FR" sz="2800" dirty="0" smtClean="0"/>
              <a:t>and</a:t>
            </a:r>
          </a:p>
          <a:p>
            <a:pPr>
              <a:buNone/>
            </a:pPr>
            <a:r>
              <a:rPr lang="fr-FR" sz="2800" dirty="0" smtClean="0"/>
              <a:t>i</a:t>
            </a:r>
            <a:r>
              <a:rPr lang="fr-FR" sz="2800" dirty="0" smtClean="0"/>
              <a:t>n </a:t>
            </a:r>
            <a:r>
              <a:rPr lang="fr-FR" sz="2800" dirty="0" smtClean="0"/>
              <a:t>the </a:t>
            </a:r>
            <a:r>
              <a:rPr lang="fr-FR" sz="2800" dirty="0" err="1" smtClean="0"/>
              <a:t>afternoon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did</a:t>
            </a:r>
            <a:r>
              <a:rPr lang="fr-FR" sz="2800" dirty="0" smtClean="0"/>
              <a:t> </a:t>
            </a:r>
            <a:r>
              <a:rPr lang="fr-FR" sz="2800" dirty="0" err="1" smtClean="0"/>
              <a:t>some</a:t>
            </a:r>
            <a:r>
              <a:rPr lang="fr-FR" sz="2800" dirty="0" smtClean="0"/>
              <a:t> shopping </a:t>
            </a:r>
            <a:r>
              <a:rPr lang="fr-FR" sz="2800" dirty="0" smtClean="0"/>
              <a:t>in </a:t>
            </a:r>
          </a:p>
          <a:p>
            <a:pPr>
              <a:buNone/>
            </a:pPr>
            <a:r>
              <a:rPr lang="fr-FR" sz="2800" smtClean="0"/>
              <a:t>London </a:t>
            </a:r>
            <a:r>
              <a:rPr lang="fr-FR" sz="2800" smtClean="0"/>
              <a:t>Streets.</a:t>
            </a:r>
            <a:endParaRPr lang="fr-FR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Monuments of London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4" name="Picture 2" descr="C:\Documents and Settings\CYLIANE\Mes documents\Mes images\Angleterre 2011\IMG_1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4211960" cy="3600000"/>
          </a:xfrm>
          <a:prstGeom prst="rect">
            <a:avLst/>
          </a:prstGeom>
          <a:noFill/>
        </p:spPr>
      </p:pic>
      <p:pic>
        <p:nvPicPr>
          <p:cNvPr id="5" name="Picture 7" descr="http://mbiru.com/wp-content/uploads/2011/04/Buckingham-Palace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751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YLIANE\Mes documents\Mes images\Angleterre 2011\IMG_0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4825106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lgerian" pitchFamily="82" charset="0"/>
              </a:rPr>
              <a:t>The Start </a:t>
            </a:r>
            <a:endParaRPr lang="fr-FR" u="sng" dirty="0"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9124" y="1142984"/>
            <a:ext cx="4572032" cy="4983179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-   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started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Sunday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at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11.45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p.m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then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had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very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long trip to arrive in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England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afternoon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met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students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chatham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girls’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grammar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school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YLIANE\Mes documents\Mes images\Angleterre 2011\IMG_1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lgerian" pitchFamily="82" charset="0"/>
              </a:rPr>
              <a:t>The second </a:t>
            </a:r>
            <a:r>
              <a:rPr lang="fr-FR" u="sng" dirty="0" err="1" smtClean="0">
                <a:latin typeface="Algerian" pitchFamily="82" charset="0"/>
              </a:rPr>
              <a:t>day</a:t>
            </a:r>
            <a:r>
              <a:rPr lang="fr-FR" u="sng" dirty="0" smtClean="0">
                <a:latin typeface="Algerian" pitchFamily="82" charset="0"/>
              </a:rPr>
              <a:t> </a:t>
            </a:r>
            <a:endParaRPr lang="fr-FR" u="sng" dirty="0"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Every morning we had lessons in English with teachers of Rochester.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That day we did a test to know in which group we would work.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YLIANE\Mes documents\Mes images\Angleterre 2011\IMG_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second  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4286256"/>
            <a:ext cx="7786742" cy="18573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On  the first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day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visited the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castle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of Rochester.  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I thought it would be a castle with furniture inside.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CYLIANE\Mes documents\Mes images\Angleterre 2011\IMG_0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779912" cy="3140968"/>
          </a:xfrm>
          <a:prstGeom prst="rect">
            <a:avLst/>
          </a:prstGeom>
          <a:noFill/>
        </p:spPr>
      </p:pic>
      <p:pic>
        <p:nvPicPr>
          <p:cNvPr id="3075" name="Picture 3" descr="C:\Documents and Settings\CYLIANE\Mes documents\Mes images\Les anglais n'ont qu'à bien se tenir !_files\197896_1308461489284_1762980576_546517_54955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CYLIANE\Mes documents\Mes images\Angleterre 2011\IMG_1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779911" cy="37170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lgerian" pitchFamily="82" charset="0"/>
              </a:rPr>
              <a:t>Rochester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YLIANE\Mes documents\Mes images\Angleterre 2011\IMG_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lgerian" pitchFamily="82" charset="0"/>
              </a:rPr>
              <a:t>Day 3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190" y="114298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visited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cathedral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Rochester .</a:t>
            </a:r>
          </a:p>
          <a:p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garden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the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cathedral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the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interior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the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cathedral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beautiful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favourite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visit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CYLIANE\Mes documents\Mes images\Angleterre 2011\IMG_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3284984"/>
          </a:xfrm>
          <a:prstGeom prst="rect">
            <a:avLst/>
          </a:prstGeom>
          <a:noFill/>
        </p:spPr>
      </p:pic>
      <p:pic>
        <p:nvPicPr>
          <p:cNvPr id="6147" name="Picture 3" descr="C:\Documents and Settings\CYLIANE\Mes documents\Mes images\Angleterre 2011\IMG_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Day 3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149" name="Picture 5" descr="C:\Documents and Settings\CYLIANE\Mes documents\Mes images\Angleterre 2011\IMG_11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284984"/>
            <a:ext cx="4357686" cy="3573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29124" y="335756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dirty="0" smtClean="0"/>
              <a:t>And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visited</a:t>
            </a:r>
            <a:r>
              <a:rPr lang="fr-FR" sz="2400" dirty="0" smtClean="0"/>
              <a:t> the </a:t>
            </a:r>
            <a:r>
              <a:rPr lang="fr-FR" sz="2400" dirty="0" err="1" smtClean="0"/>
              <a:t>museum</a:t>
            </a:r>
            <a:r>
              <a:rPr lang="fr-FR" sz="2400" dirty="0" smtClean="0"/>
              <a:t> of </a:t>
            </a:r>
            <a:r>
              <a:rPr lang="fr-FR" sz="2400" dirty="0" smtClean="0"/>
              <a:t>R</a:t>
            </a:r>
            <a:r>
              <a:rPr lang="fr-FR" sz="2400" dirty="0" smtClean="0"/>
              <a:t>ochester</a:t>
            </a:r>
            <a:r>
              <a:rPr lang="fr-FR" sz="2400" dirty="0" smtClean="0"/>
              <a:t>.</a:t>
            </a:r>
          </a:p>
          <a:p>
            <a:pPr>
              <a:buNone/>
            </a:pPr>
            <a:r>
              <a:rPr lang="fr-FR" sz="2400" dirty="0" smtClean="0"/>
              <a:t>This </a:t>
            </a:r>
            <a:r>
              <a:rPr lang="fr-FR" sz="2400" dirty="0" err="1" smtClean="0"/>
              <a:t>visit</a:t>
            </a:r>
            <a:r>
              <a:rPr lang="fr-FR" sz="2400" dirty="0" smtClean="0"/>
              <a:t>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strange</a:t>
            </a:r>
            <a:r>
              <a:rPr lang="fr-FR" sz="2400" dirty="0" smtClean="0"/>
              <a:t>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a few </a:t>
            </a:r>
            <a:r>
              <a:rPr lang="fr-FR" sz="2400" dirty="0" err="1" smtClean="0"/>
              <a:t>explanations</a:t>
            </a:r>
            <a:r>
              <a:rPr lang="fr-FR" sz="2400" dirty="0" smtClean="0"/>
              <a:t> </a:t>
            </a:r>
            <a:r>
              <a:rPr lang="fr-FR" sz="2400" dirty="0" smtClean="0"/>
              <a:t>in the </a:t>
            </a:r>
            <a:r>
              <a:rPr lang="fr-FR" sz="2400" dirty="0" err="1" smtClean="0"/>
              <a:t>museum</a:t>
            </a:r>
            <a:r>
              <a:rPr lang="fr-FR" sz="2400" dirty="0" smtClean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CYLIANE\Mes documents\Mes images\Angleterre 2011\IMG_1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42000"/>
            <a:ext cx="9144000" cy="7200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Day 4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visited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Dickens </a:t>
            </a:r>
            <a:r>
              <a:rPr lang="fr-FR" dirty="0" smtClean="0">
                <a:solidFill>
                  <a:schemeClr val="bg1"/>
                </a:solidFill>
              </a:rPr>
              <a:t>World. </a:t>
            </a:r>
            <a:r>
              <a:rPr lang="fr-FR" dirty="0" err="1" smtClean="0">
                <a:solidFill>
                  <a:schemeClr val="bg1"/>
                </a:solidFill>
              </a:rPr>
              <a:t>It’s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favourite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day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because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employees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were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nice</a:t>
            </a:r>
            <a:r>
              <a:rPr lang="fr-FR" dirty="0" smtClean="0">
                <a:solidFill>
                  <a:schemeClr val="bg1"/>
                </a:solidFill>
              </a:rPr>
              <a:t> and the </a:t>
            </a:r>
            <a:r>
              <a:rPr lang="fr-FR" dirty="0" err="1" smtClean="0">
                <a:solidFill>
                  <a:schemeClr val="bg1"/>
                </a:solidFill>
              </a:rPr>
              <a:t>scenery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was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beautiful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 talked a lot with them</a:t>
            </a:r>
            <a:r>
              <a:rPr lang="fr-FR" dirty="0" smtClean="0">
                <a:solidFill>
                  <a:schemeClr val="bg1"/>
                </a:solidFill>
              </a:rPr>
              <a:t> . The city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very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well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represented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chemeClr val="bg1"/>
                </a:solidFill>
              </a:rPr>
              <a:t>there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were</a:t>
            </a:r>
            <a:r>
              <a:rPr lang="fr-FR" dirty="0" smtClean="0">
                <a:solidFill>
                  <a:schemeClr val="bg1"/>
                </a:solidFill>
              </a:rPr>
              <a:t> a lot of animations as </a:t>
            </a:r>
            <a:r>
              <a:rPr lang="fr-FR" dirty="0" err="1" smtClean="0">
                <a:solidFill>
                  <a:schemeClr val="bg1"/>
                </a:solidFill>
              </a:rPr>
              <a:t>movies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theater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plays</a:t>
            </a:r>
            <a:r>
              <a:rPr lang="fr-FR" dirty="0" smtClean="0">
                <a:solidFill>
                  <a:schemeClr val="bg1"/>
                </a:solidFill>
              </a:rPr>
              <a:t>, rides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smtClean="0">
                <a:solidFill>
                  <a:schemeClr val="bg1"/>
                </a:solidFill>
              </a:rPr>
              <a:t>etc.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CYLIANE\Mes documents\Mes images\Angleterre 2011\IMG_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5"/>
            <a:ext cx="9144000" cy="685846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Dicken’s</a:t>
            </a:r>
            <a:r>
              <a:rPr lang="fr-FR" dirty="0" smtClean="0"/>
              <a:t> world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183</Words>
  <Application>Microsoft Office PowerPoint</Application>
  <PresentationFormat>Affichage à l'écran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My trip to England</vt:lpstr>
      <vt:lpstr>The Start </vt:lpstr>
      <vt:lpstr>The second day </vt:lpstr>
      <vt:lpstr>The second  day </vt:lpstr>
      <vt:lpstr>Rochester </vt:lpstr>
      <vt:lpstr>Day 3</vt:lpstr>
      <vt:lpstr>Day 3</vt:lpstr>
      <vt:lpstr>Day 4</vt:lpstr>
      <vt:lpstr>               Dicken’s world </vt:lpstr>
      <vt:lpstr>The last day </vt:lpstr>
      <vt:lpstr>Monuments of London</vt:lpstr>
    </vt:vector>
  </TitlesOfParts>
  <Company>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 H</dc:creator>
  <cp:lastModifiedBy>jmingat</cp:lastModifiedBy>
  <cp:revision>25</cp:revision>
  <dcterms:created xsi:type="dcterms:W3CDTF">2011-04-12T15:14:43Z</dcterms:created>
  <dcterms:modified xsi:type="dcterms:W3CDTF">2011-05-03T17:16:15Z</dcterms:modified>
</cp:coreProperties>
</file>