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1" r:id="rId3"/>
    <p:sldId id="262" r:id="rId4"/>
    <p:sldId id="258" r:id="rId5"/>
    <p:sldId id="259" r:id="rId6"/>
    <p:sldId id="260" r:id="rId7"/>
  </p:sldIdLst>
  <p:sldSz cx="9144000" cy="6858000" type="screen4x3"/>
  <p:notesSz cx="6858000" cy="9144000"/>
  <p:defaultTextStyle>
    <a:defPPr>
      <a:defRPr lang="fr-FR"/>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348" y="6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charts/_rels/chart1.xml.rels><?xml version="1.0" encoding="UTF-8" standalone="yes"?>
<Relationships xmlns="http://schemas.openxmlformats.org/package/2006/relationships"><Relationship Id="rId2" Type="http://schemas.openxmlformats.org/officeDocument/2006/relationships/oleObject" Target="file:///\\AE001EX05201.comptes.diplomatie.gouv.fr\boillonf$\Doc%20travail%20FB\Stats\Stats%20EnSup\Copie%20de%20depp-RERS-2017-donnees-fiche-06-19_824408.xls" TargetMode="External"/><Relationship Id="rId1" Type="http://schemas.openxmlformats.org/officeDocument/2006/relationships/themeOverride" Target="../theme/themeOverrid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11"/>
    </mc:Choice>
    <mc:Fallback>
      <c:style val="11"/>
    </mc:Fallback>
  </mc:AlternateContent>
  <c:clrMapOvr bg1="lt1" tx1="dk1" bg2="lt2" tx2="dk2" accent1="accent1" accent2="accent2" accent3="accent3" accent4="accent4" accent5="accent5" accent6="accent6" hlink="hlink" folHlink="folHlink"/>
  <c:chart>
    <c:title>
      <c:tx>
        <c:rich>
          <a:bodyPr/>
          <a:lstStyle/>
          <a:p>
            <a:pPr>
              <a:defRPr sz="1600"/>
            </a:pPr>
            <a:r>
              <a:rPr lang="fr-FR" sz="1600"/>
              <a:t>Poursuites d'études après le bac STMG</a:t>
            </a:r>
          </a:p>
        </c:rich>
      </c:tx>
      <c:overlay val="0"/>
    </c:title>
    <c:autoTitleDeleted val="0"/>
    <c:plotArea>
      <c:layout/>
      <c:pieChart>
        <c:varyColors val="1"/>
        <c:ser>
          <c:idx val="0"/>
          <c:order val="0"/>
          <c:explosion val="25"/>
          <c:dLbls>
            <c:dLbl>
              <c:idx val="0"/>
              <c:spPr/>
              <c:txPr>
                <a:bodyPr/>
                <a:lstStyle/>
                <a:p>
                  <a:pPr>
                    <a:defRPr sz="1200" b="1">
                      <a:solidFill>
                        <a:schemeClr val="bg1"/>
                      </a:solidFill>
                    </a:defRPr>
                  </a:pPr>
                  <a:endParaRPr lang="fr-FR"/>
                </a:p>
              </c:txPr>
              <c:showLegendKey val="0"/>
              <c:showVal val="0"/>
              <c:showCatName val="1"/>
              <c:showSerName val="0"/>
              <c:showPercent val="1"/>
              <c:showBubbleSize val="0"/>
              <c:extLst>
                <c:ext xmlns:c16="http://schemas.microsoft.com/office/drawing/2014/chart" uri="{C3380CC4-5D6E-409C-BE32-E72D297353CC}">
                  <c16:uniqueId val="{00000000-3152-497E-AB7E-5DC3F7BB5846}"/>
                </c:ext>
              </c:extLst>
            </c:dLbl>
            <c:dLbl>
              <c:idx val="1"/>
              <c:spPr/>
              <c:txPr>
                <a:bodyPr/>
                <a:lstStyle/>
                <a:p>
                  <a:pPr>
                    <a:defRPr sz="1200" b="1">
                      <a:solidFill>
                        <a:schemeClr val="bg1"/>
                      </a:solidFill>
                    </a:defRPr>
                  </a:pPr>
                  <a:endParaRPr lang="fr-FR"/>
                </a:p>
              </c:txPr>
              <c:showLegendKey val="0"/>
              <c:showVal val="0"/>
              <c:showCatName val="1"/>
              <c:showSerName val="0"/>
              <c:showPercent val="1"/>
              <c:showBubbleSize val="0"/>
              <c:extLst>
                <c:ext xmlns:c16="http://schemas.microsoft.com/office/drawing/2014/chart" uri="{C3380CC4-5D6E-409C-BE32-E72D297353CC}">
                  <c16:uniqueId val="{00000001-3152-497E-AB7E-5DC3F7BB5846}"/>
                </c:ext>
              </c:extLst>
            </c:dLbl>
            <c:dLbl>
              <c:idx val="2"/>
              <c:spPr/>
              <c:txPr>
                <a:bodyPr/>
                <a:lstStyle/>
                <a:p>
                  <a:pPr>
                    <a:defRPr sz="1200" b="1">
                      <a:solidFill>
                        <a:schemeClr val="bg1"/>
                      </a:solidFill>
                    </a:defRPr>
                  </a:pPr>
                  <a:endParaRPr lang="fr-FR"/>
                </a:p>
              </c:txPr>
              <c:showLegendKey val="0"/>
              <c:showVal val="0"/>
              <c:showCatName val="1"/>
              <c:showSerName val="0"/>
              <c:showPercent val="1"/>
              <c:showBubbleSize val="0"/>
              <c:extLst>
                <c:ext xmlns:c16="http://schemas.microsoft.com/office/drawing/2014/chart" uri="{C3380CC4-5D6E-409C-BE32-E72D297353CC}">
                  <c16:uniqueId val="{00000002-3152-497E-AB7E-5DC3F7BB5846}"/>
                </c:ext>
              </c:extLst>
            </c:dLbl>
            <c:dLbl>
              <c:idx val="5"/>
              <c:layout>
                <c:manualLayout>
                  <c:x val="7.3985642422159815E-3"/>
                  <c:y val="4.6448070395806375E-2"/>
                </c:manualLayout>
              </c:layout>
              <c:spPr/>
              <c:txPr>
                <a:bodyPr/>
                <a:lstStyle/>
                <a:p>
                  <a:pPr>
                    <a:defRPr sz="1100" b="0"/>
                  </a:pPr>
                  <a:endParaRPr lang="fr-FR"/>
                </a:p>
              </c:txPr>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3-3152-497E-AB7E-5DC3F7BB5846}"/>
                </c:ext>
              </c:extLst>
            </c:dLbl>
            <c:spPr>
              <a:noFill/>
              <a:ln>
                <a:noFill/>
              </a:ln>
              <a:effectLst/>
            </c:spPr>
            <c:txPr>
              <a:bodyPr/>
              <a:lstStyle/>
              <a:p>
                <a:pPr>
                  <a:defRPr sz="1200" b="1"/>
                </a:pPr>
                <a:endParaRPr lang="fr-FR"/>
              </a:p>
            </c:txPr>
            <c:showLegendKey val="0"/>
            <c:showVal val="0"/>
            <c:showCatName val="1"/>
            <c:showSerName val="0"/>
            <c:showPercent val="1"/>
            <c:showBubbleSize val="0"/>
            <c:showLeaderLines val="1"/>
            <c:extLst>
              <c:ext xmlns:c15="http://schemas.microsoft.com/office/drawing/2012/chart" uri="{CE6537A1-D6FC-4f65-9D91-7224C49458BB}"/>
            </c:extLst>
          </c:dLbls>
          <c:cat>
            <c:strRef>
              <c:f>(Feuil1!$A$2,Feuil1!$A$4:$A$8)</c:f>
              <c:strCache>
                <c:ptCount val="6"/>
                <c:pt idx="0">
                  <c:v>Université</c:v>
                </c:pt>
                <c:pt idx="1">
                  <c:v>IUT</c:v>
                </c:pt>
                <c:pt idx="2">
                  <c:v>STS</c:v>
                </c:pt>
                <c:pt idx="3">
                  <c:v>CPGE</c:v>
                </c:pt>
                <c:pt idx="5">
                  <c:v>Autres formations et vie active</c:v>
                </c:pt>
              </c:strCache>
            </c:strRef>
          </c:cat>
          <c:val>
            <c:numRef>
              <c:f>(Feuil1!$B$2,Feuil1!$B$4:$B$8)</c:f>
              <c:numCache>
                <c:formatCode>0.0</c:formatCode>
                <c:ptCount val="6"/>
                <c:pt idx="0">
                  <c:v>21.3</c:v>
                </c:pt>
                <c:pt idx="1">
                  <c:v>11.3</c:v>
                </c:pt>
                <c:pt idx="2">
                  <c:v>42.9</c:v>
                </c:pt>
                <c:pt idx="3">
                  <c:v>1.8</c:v>
                </c:pt>
                <c:pt idx="5">
                  <c:v>22.7</c:v>
                </c:pt>
              </c:numCache>
            </c:numRef>
          </c:val>
          <c:extLst>
            <c:ext xmlns:c16="http://schemas.microsoft.com/office/drawing/2014/chart" uri="{C3380CC4-5D6E-409C-BE32-E72D297353CC}">
              <c16:uniqueId val="{00000004-3152-497E-AB7E-5DC3F7BB5846}"/>
            </c:ext>
          </c:extLst>
        </c:ser>
        <c:dLbls>
          <c:showLegendKey val="0"/>
          <c:showVal val="0"/>
          <c:showCatName val="1"/>
          <c:showSerName val="0"/>
          <c:showPercent val="1"/>
          <c:showBubbleSize val="0"/>
          <c:showLeaderLines val="1"/>
        </c:dLbls>
        <c:firstSliceAng val="0"/>
      </c:pieChart>
      <c:spPr>
        <a:noFill/>
        <a:ln w="25400">
          <a:noFill/>
        </a:ln>
      </c:spPr>
    </c:plotArea>
    <c:plotVisOnly val="1"/>
    <c:dispBlanksAs val="zero"/>
    <c:showDLblsOverMax val="0"/>
  </c:chart>
  <c:externalData r:id="rId2">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4" name="Rectangle à coins arrondis 9">
            <a:extLst>
              <a:ext uri="{FF2B5EF4-FFF2-40B4-BE49-F238E27FC236}">
                <a16:creationId xmlns:a16="http://schemas.microsoft.com/office/drawing/2014/main" id="{6F15CD5A-7829-4901-A741-99CE8D4E1B9B}"/>
              </a:ext>
            </a:extLst>
          </p:cNvPr>
          <p:cNvSpPr/>
          <p:nvPr/>
        </p:nvSpPr>
        <p:spPr>
          <a:xfrm>
            <a:off x="304800" y="328613"/>
            <a:ext cx="8532813" cy="6197600"/>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à coins arrondis 10">
            <a:extLst>
              <a:ext uri="{FF2B5EF4-FFF2-40B4-BE49-F238E27FC236}">
                <a16:creationId xmlns:a16="http://schemas.microsoft.com/office/drawing/2014/main" id="{BC821835-EE22-4473-BA83-3D5CD2AAF5F8}"/>
              </a:ext>
            </a:extLst>
          </p:cNvPr>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Titre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lang="fr-FR"/>
              <a:t>Cliquez pour modifier le style du titre</a:t>
            </a:r>
            <a:endParaRPr lang="en-US"/>
          </a:p>
        </p:txBody>
      </p:sp>
      <p:sp>
        <p:nvSpPr>
          <p:cNvPr id="20" name="Sous-titre 19"/>
          <p:cNvSpPr>
            <a:spLocks noGrp="1"/>
          </p:cNvSpPr>
          <p:nvPr>
            <p:ph type="subTitle" idx="1"/>
          </p:nvPr>
        </p:nvSpPr>
        <p:spPr>
          <a:xfrm>
            <a:off x="722376" y="3685032"/>
            <a:ext cx="7772400" cy="914400"/>
          </a:xfrm>
        </p:spPr>
        <p:txBody>
          <a:bodyPr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fr-FR"/>
              <a:t>Cliquez pour modifier le style des sous-titres du masque</a:t>
            </a:r>
            <a:endParaRPr lang="en-US"/>
          </a:p>
        </p:txBody>
      </p:sp>
      <p:sp>
        <p:nvSpPr>
          <p:cNvPr id="7" name="Espace réservé de la date 18">
            <a:extLst>
              <a:ext uri="{FF2B5EF4-FFF2-40B4-BE49-F238E27FC236}">
                <a16:creationId xmlns:a16="http://schemas.microsoft.com/office/drawing/2014/main" id="{8070104C-1C7E-4518-B7F6-F9B596447460}"/>
              </a:ext>
            </a:extLst>
          </p:cNvPr>
          <p:cNvSpPr>
            <a:spLocks noGrp="1"/>
          </p:cNvSpPr>
          <p:nvPr>
            <p:ph type="dt" sz="half" idx="10"/>
          </p:nvPr>
        </p:nvSpPr>
        <p:spPr/>
        <p:txBody>
          <a:bodyPr/>
          <a:lstStyle>
            <a:lvl1pPr>
              <a:defRPr/>
            </a:lvl1pPr>
            <a:extLst/>
          </a:lstStyle>
          <a:p>
            <a:pPr>
              <a:defRPr/>
            </a:pPr>
            <a:fld id="{F6061A3D-0C5A-4174-AF4E-F58B78AE2489}" type="datetimeFigureOut">
              <a:rPr lang="fr-FR"/>
              <a:pPr>
                <a:defRPr/>
              </a:pPr>
              <a:t>12/02/2019</a:t>
            </a:fld>
            <a:endParaRPr lang="fr-FR"/>
          </a:p>
        </p:txBody>
      </p:sp>
      <p:sp>
        <p:nvSpPr>
          <p:cNvPr id="8" name="Espace réservé du pied de page 7">
            <a:extLst>
              <a:ext uri="{FF2B5EF4-FFF2-40B4-BE49-F238E27FC236}">
                <a16:creationId xmlns:a16="http://schemas.microsoft.com/office/drawing/2014/main" id="{5611A819-0A8E-4A52-B063-C9AAF3A480A3}"/>
              </a:ext>
            </a:extLst>
          </p:cNvPr>
          <p:cNvSpPr>
            <a:spLocks noGrp="1"/>
          </p:cNvSpPr>
          <p:nvPr>
            <p:ph type="ftr" sz="quarter" idx="11"/>
          </p:nvPr>
        </p:nvSpPr>
        <p:spPr/>
        <p:txBody>
          <a:bodyPr/>
          <a:lstStyle>
            <a:lvl1pPr>
              <a:defRPr/>
            </a:lvl1pPr>
            <a:extLst/>
          </a:lstStyle>
          <a:p>
            <a:pPr>
              <a:defRPr/>
            </a:pPr>
            <a:endParaRPr lang="fr-FR"/>
          </a:p>
        </p:txBody>
      </p:sp>
      <p:sp>
        <p:nvSpPr>
          <p:cNvPr id="9" name="Espace réservé du numéro de diapositive 10">
            <a:extLst>
              <a:ext uri="{FF2B5EF4-FFF2-40B4-BE49-F238E27FC236}">
                <a16:creationId xmlns:a16="http://schemas.microsoft.com/office/drawing/2014/main" id="{693A5B96-25B7-412B-B952-A3B5E63459C3}"/>
              </a:ext>
            </a:extLst>
          </p:cNvPr>
          <p:cNvSpPr>
            <a:spLocks noGrp="1"/>
          </p:cNvSpPr>
          <p:nvPr>
            <p:ph type="sldNum" sz="quarter" idx="12"/>
          </p:nvPr>
        </p:nvSpPr>
        <p:spPr/>
        <p:txBody>
          <a:bodyPr/>
          <a:lstStyle>
            <a:lvl1pPr>
              <a:defRPr/>
            </a:lvl1pPr>
          </a:lstStyle>
          <a:p>
            <a:fld id="{5CB606BC-C3C3-48BD-B722-06301BEFC9A0}" type="slidenum">
              <a:rPr lang="fr-FR" altLang="fr-FR"/>
              <a:pPr/>
              <a:t>‹N°›</a:t>
            </a:fld>
            <a:endParaRPr lang="fr-FR" altLang="fr-FR"/>
          </a:p>
        </p:txBody>
      </p:sp>
    </p:spTree>
    <p:extLst>
      <p:ext uri="{BB962C8B-B14F-4D97-AF65-F5344CB8AC3E}">
        <p14:creationId xmlns:p14="http://schemas.microsoft.com/office/powerpoint/2010/main" val="23731556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a:xfrm>
            <a:off x="502920" y="4983480"/>
            <a:ext cx="8183880" cy="1051560"/>
          </a:xfrm>
        </p:spPr>
        <p:txBody>
          <a:bodyPr/>
          <a:lstStyle/>
          <a:p>
            <a:r>
              <a:rPr lang="fr-FR"/>
              <a:t>Cliquez pour modifier le style du titre</a:t>
            </a:r>
            <a:endParaRPr lang="en-US"/>
          </a:p>
        </p:txBody>
      </p:sp>
      <p:sp>
        <p:nvSpPr>
          <p:cNvPr id="3" name="Espace réservé du texte vertical 2"/>
          <p:cNvSpPr>
            <a:spLocks noGrp="1"/>
          </p:cNvSpPr>
          <p:nvPr>
            <p:ph type="body" orient="vert" idx="1"/>
          </p:nvPr>
        </p:nvSpPr>
        <p:spPr>
          <a:xfrm>
            <a:off x="502920" y="530352"/>
            <a:ext cx="8183880" cy="4187952"/>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Espace réservé de la date 24">
            <a:extLst>
              <a:ext uri="{FF2B5EF4-FFF2-40B4-BE49-F238E27FC236}">
                <a16:creationId xmlns:a16="http://schemas.microsoft.com/office/drawing/2014/main" id="{E36CEA2E-7289-43DD-A940-3E9F19B8429D}"/>
              </a:ext>
            </a:extLst>
          </p:cNvPr>
          <p:cNvSpPr>
            <a:spLocks noGrp="1"/>
          </p:cNvSpPr>
          <p:nvPr>
            <p:ph type="dt" sz="half" idx="10"/>
          </p:nvPr>
        </p:nvSpPr>
        <p:spPr/>
        <p:txBody>
          <a:bodyPr/>
          <a:lstStyle>
            <a:lvl1pPr>
              <a:defRPr/>
            </a:lvl1pPr>
          </a:lstStyle>
          <a:p>
            <a:pPr>
              <a:defRPr/>
            </a:pPr>
            <a:fld id="{FF0E133A-F61A-422E-A2ED-00A9CA90233B}" type="datetimeFigureOut">
              <a:rPr lang="fr-FR"/>
              <a:pPr>
                <a:defRPr/>
              </a:pPr>
              <a:t>12/02/2019</a:t>
            </a:fld>
            <a:endParaRPr lang="fr-FR"/>
          </a:p>
        </p:txBody>
      </p:sp>
      <p:sp>
        <p:nvSpPr>
          <p:cNvPr id="5" name="Espace réservé du pied de page 17">
            <a:extLst>
              <a:ext uri="{FF2B5EF4-FFF2-40B4-BE49-F238E27FC236}">
                <a16:creationId xmlns:a16="http://schemas.microsoft.com/office/drawing/2014/main" id="{DF1BB0A1-8F18-4DFD-A7D4-8603073699FD}"/>
              </a:ext>
            </a:extLst>
          </p:cNvPr>
          <p:cNvSpPr>
            <a:spLocks noGrp="1"/>
          </p:cNvSpPr>
          <p:nvPr>
            <p:ph type="ftr" sz="quarter" idx="11"/>
          </p:nvPr>
        </p:nvSpPr>
        <p:spPr/>
        <p:txBody>
          <a:bodyPr/>
          <a:lstStyle>
            <a:lvl1pPr>
              <a:defRPr/>
            </a:lvl1pPr>
          </a:lstStyle>
          <a:p>
            <a:pPr>
              <a:defRPr/>
            </a:pPr>
            <a:endParaRPr lang="fr-FR"/>
          </a:p>
        </p:txBody>
      </p:sp>
      <p:sp>
        <p:nvSpPr>
          <p:cNvPr id="6" name="Espace réservé du numéro de diapositive 4">
            <a:extLst>
              <a:ext uri="{FF2B5EF4-FFF2-40B4-BE49-F238E27FC236}">
                <a16:creationId xmlns:a16="http://schemas.microsoft.com/office/drawing/2014/main" id="{1A908649-18FD-490E-AE52-ED3823709642}"/>
              </a:ext>
            </a:extLst>
          </p:cNvPr>
          <p:cNvSpPr>
            <a:spLocks noGrp="1"/>
          </p:cNvSpPr>
          <p:nvPr>
            <p:ph type="sldNum" sz="quarter" idx="12"/>
          </p:nvPr>
        </p:nvSpPr>
        <p:spPr/>
        <p:txBody>
          <a:bodyPr/>
          <a:lstStyle>
            <a:lvl1pPr>
              <a:defRPr/>
            </a:lvl1pPr>
          </a:lstStyle>
          <a:p>
            <a:fld id="{03FF7165-4B78-4529-BD28-1BBFBA6AB363}" type="slidenum">
              <a:rPr lang="fr-FR" altLang="fr-FR"/>
              <a:pPr/>
              <a:t>‹N°›</a:t>
            </a:fld>
            <a:endParaRPr lang="fr-FR" altLang="fr-FR"/>
          </a:p>
        </p:txBody>
      </p:sp>
    </p:spTree>
    <p:extLst>
      <p:ext uri="{BB962C8B-B14F-4D97-AF65-F5344CB8AC3E}">
        <p14:creationId xmlns:p14="http://schemas.microsoft.com/office/powerpoint/2010/main" val="11368475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533404"/>
            <a:ext cx="1981200" cy="5257799"/>
          </a:xfrm>
        </p:spPr>
        <p:txBody>
          <a:bodyPr vert="eaVert"/>
          <a:lstStyle/>
          <a:p>
            <a:r>
              <a:rPr lang="fr-FR"/>
              <a:t>Cliquez pour modifier le style du titre</a:t>
            </a:r>
            <a:endParaRPr lang="en-US"/>
          </a:p>
        </p:txBody>
      </p:sp>
      <p:sp>
        <p:nvSpPr>
          <p:cNvPr id="3" name="Espace réservé du texte vertical 2"/>
          <p:cNvSpPr>
            <a:spLocks noGrp="1"/>
          </p:cNvSpPr>
          <p:nvPr>
            <p:ph type="body" orient="vert" idx="1"/>
          </p:nvPr>
        </p:nvSpPr>
        <p:spPr>
          <a:xfrm>
            <a:off x="533400" y="533402"/>
            <a:ext cx="5943600" cy="5257801"/>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Espace réservé de la date 24">
            <a:extLst>
              <a:ext uri="{FF2B5EF4-FFF2-40B4-BE49-F238E27FC236}">
                <a16:creationId xmlns:a16="http://schemas.microsoft.com/office/drawing/2014/main" id="{9B0BAA67-8235-405C-8CBE-C81D2C689728}"/>
              </a:ext>
            </a:extLst>
          </p:cNvPr>
          <p:cNvSpPr>
            <a:spLocks noGrp="1"/>
          </p:cNvSpPr>
          <p:nvPr>
            <p:ph type="dt" sz="half" idx="10"/>
          </p:nvPr>
        </p:nvSpPr>
        <p:spPr/>
        <p:txBody>
          <a:bodyPr/>
          <a:lstStyle>
            <a:lvl1pPr>
              <a:defRPr/>
            </a:lvl1pPr>
          </a:lstStyle>
          <a:p>
            <a:pPr>
              <a:defRPr/>
            </a:pPr>
            <a:fld id="{87AB12D5-8332-45A3-9317-4E5B7104C4A5}" type="datetimeFigureOut">
              <a:rPr lang="fr-FR"/>
              <a:pPr>
                <a:defRPr/>
              </a:pPr>
              <a:t>12/02/2019</a:t>
            </a:fld>
            <a:endParaRPr lang="fr-FR"/>
          </a:p>
        </p:txBody>
      </p:sp>
      <p:sp>
        <p:nvSpPr>
          <p:cNvPr id="5" name="Espace réservé du pied de page 17">
            <a:extLst>
              <a:ext uri="{FF2B5EF4-FFF2-40B4-BE49-F238E27FC236}">
                <a16:creationId xmlns:a16="http://schemas.microsoft.com/office/drawing/2014/main" id="{8BD8F497-27F1-446D-B5A4-5C711661FA57}"/>
              </a:ext>
            </a:extLst>
          </p:cNvPr>
          <p:cNvSpPr>
            <a:spLocks noGrp="1"/>
          </p:cNvSpPr>
          <p:nvPr>
            <p:ph type="ftr" sz="quarter" idx="11"/>
          </p:nvPr>
        </p:nvSpPr>
        <p:spPr/>
        <p:txBody>
          <a:bodyPr/>
          <a:lstStyle>
            <a:lvl1pPr>
              <a:defRPr/>
            </a:lvl1pPr>
          </a:lstStyle>
          <a:p>
            <a:pPr>
              <a:defRPr/>
            </a:pPr>
            <a:endParaRPr lang="fr-FR"/>
          </a:p>
        </p:txBody>
      </p:sp>
      <p:sp>
        <p:nvSpPr>
          <p:cNvPr id="6" name="Espace réservé du numéro de diapositive 4">
            <a:extLst>
              <a:ext uri="{FF2B5EF4-FFF2-40B4-BE49-F238E27FC236}">
                <a16:creationId xmlns:a16="http://schemas.microsoft.com/office/drawing/2014/main" id="{5D94DF1B-D094-4101-9D4D-8349354605D5}"/>
              </a:ext>
            </a:extLst>
          </p:cNvPr>
          <p:cNvSpPr>
            <a:spLocks noGrp="1"/>
          </p:cNvSpPr>
          <p:nvPr>
            <p:ph type="sldNum" sz="quarter" idx="12"/>
          </p:nvPr>
        </p:nvSpPr>
        <p:spPr/>
        <p:txBody>
          <a:bodyPr/>
          <a:lstStyle>
            <a:lvl1pPr>
              <a:defRPr/>
            </a:lvl1pPr>
          </a:lstStyle>
          <a:p>
            <a:fld id="{749AA772-67C7-4B4E-8D74-83006D14F658}" type="slidenum">
              <a:rPr lang="fr-FR" altLang="fr-FR"/>
              <a:pPr/>
              <a:t>‹N°›</a:t>
            </a:fld>
            <a:endParaRPr lang="fr-FR" altLang="fr-FR"/>
          </a:p>
        </p:txBody>
      </p:sp>
    </p:spTree>
    <p:extLst>
      <p:ext uri="{BB962C8B-B14F-4D97-AF65-F5344CB8AC3E}">
        <p14:creationId xmlns:p14="http://schemas.microsoft.com/office/powerpoint/2010/main" val="28895109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502920" y="4983480"/>
            <a:ext cx="8183880" cy="1051560"/>
          </a:xfrm>
        </p:spPr>
        <p:txBody>
          <a:bodyPr/>
          <a:lstStyle/>
          <a:p>
            <a:r>
              <a:rPr lang="fr-FR"/>
              <a:t>Cliquez pour modifier le style du titre</a:t>
            </a:r>
            <a:endParaRPr lang="en-US"/>
          </a:p>
        </p:txBody>
      </p:sp>
      <p:sp>
        <p:nvSpPr>
          <p:cNvPr id="3" name="Espace réservé du contenu 2"/>
          <p:cNvSpPr>
            <a:spLocks noGrp="1"/>
          </p:cNvSpPr>
          <p:nvPr>
            <p:ph idx="1"/>
          </p:nvPr>
        </p:nvSpPr>
        <p:spPr>
          <a:xfrm>
            <a:off x="502920" y="530352"/>
            <a:ext cx="8183880" cy="4187952"/>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Espace réservé de la date 24">
            <a:extLst>
              <a:ext uri="{FF2B5EF4-FFF2-40B4-BE49-F238E27FC236}">
                <a16:creationId xmlns:a16="http://schemas.microsoft.com/office/drawing/2014/main" id="{B55C6655-274D-4C07-93F5-379D0BC50648}"/>
              </a:ext>
            </a:extLst>
          </p:cNvPr>
          <p:cNvSpPr>
            <a:spLocks noGrp="1"/>
          </p:cNvSpPr>
          <p:nvPr>
            <p:ph type="dt" sz="half" idx="10"/>
          </p:nvPr>
        </p:nvSpPr>
        <p:spPr/>
        <p:txBody>
          <a:bodyPr/>
          <a:lstStyle>
            <a:lvl1pPr>
              <a:defRPr/>
            </a:lvl1pPr>
          </a:lstStyle>
          <a:p>
            <a:pPr>
              <a:defRPr/>
            </a:pPr>
            <a:fld id="{C0EE4675-1AC0-4BE4-B95E-64AF58A011E3}" type="datetimeFigureOut">
              <a:rPr lang="fr-FR"/>
              <a:pPr>
                <a:defRPr/>
              </a:pPr>
              <a:t>12/02/2019</a:t>
            </a:fld>
            <a:endParaRPr lang="fr-FR"/>
          </a:p>
        </p:txBody>
      </p:sp>
      <p:sp>
        <p:nvSpPr>
          <p:cNvPr id="5" name="Espace réservé du pied de page 17">
            <a:extLst>
              <a:ext uri="{FF2B5EF4-FFF2-40B4-BE49-F238E27FC236}">
                <a16:creationId xmlns:a16="http://schemas.microsoft.com/office/drawing/2014/main" id="{CCA6E2C5-EE04-442D-A8B2-1847C224BDCF}"/>
              </a:ext>
            </a:extLst>
          </p:cNvPr>
          <p:cNvSpPr>
            <a:spLocks noGrp="1"/>
          </p:cNvSpPr>
          <p:nvPr>
            <p:ph type="ftr" sz="quarter" idx="11"/>
          </p:nvPr>
        </p:nvSpPr>
        <p:spPr/>
        <p:txBody>
          <a:bodyPr/>
          <a:lstStyle>
            <a:lvl1pPr>
              <a:defRPr/>
            </a:lvl1pPr>
          </a:lstStyle>
          <a:p>
            <a:pPr>
              <a:defRPr/>
            </a:pPr>
            <a:endParaRPr lang="fr-FR"/>
          </a:p>
        </p:txBody>
      </p:sp>
      <p:sp>
        <p:nvSpPr>
          <p:cNvPr id="6" name="Espace réservé du numéro de diapositive 4">
            <a:extLst>
              <a:ext uri="{FF2B5EF4-FFF2-40B4-BE49-F238E27FC236}">
                <a16:creationId xmlns:a16="http://schemas.microsoft.com/office/drawing/2014/main" id="{71D9A9FA-6B75-42C3-926E-5D81E16131FF}"/>
              </a:ext>
            </a:extLst>
          </p:cNvPr>
          <p:cNvSpPr>
            <a:spLocks noGrp="1"/>
          </p:cNvSpPr>
          <p:nvPr>
            <p:ph type="sldNum" sz="quarter" idx="12"/>
          </p:nvPr>
        </p:nvSpPr>
        <p:spPr/>
        <p:txBody>
          <a:bodyPr/>
          <a:lstStyle>
            <a:lvl1pPr>
              <a:defRPr/>
            </a:lvl1pPr>
          </a:lstStyle>
          <a:p>
            <a:fld id="{98548C74-E17D-4AF4-80DD-FAD0C2DB900A}" type="slidenum">
              <a:rPr lang="fr-FR" altLang="fr-FR"/>
              <a:pPr/>
              <a:t>‹N°›</a:t>
            </a:fld>
            <a:endParaRPr lang="fr-FR" altLang="fr-FR"/>
          </a:p>
        </p:txBody>
      </p:sp>
    </p:spTree>
    <p:extLst>
      <p:ext uri="{BB962C8B-B14F-4D97-AF65-F5344CB8AC3E}">
        <p14:creationId xmlns:p14="http://schemas.microsoft.com/office/powerpoint/2010/main" val="41363806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4" name="Rectangle à coins arrondis 9">
            <a:extLst>
              <a:ext uri="{FF2B5EF4-FFF2-40B4-BE49-F238E27FC236}">
                <a16:creationId xmlns:a16="http://schemas.microsoft.com/office/drawing/2014/main" id="{A8F4E936-A892-4183-8F41-62FDC72A5649}"/>
              </a:ext>
            </a:extLst>
          </p:cNvPr>
          <p:cNvSpPr/>
          <p:nvPr/>
        </p:nvSpPr>
        <p:spPr>
          <a:xfrm>
            <a:off x="304800" y="328613"/>
            <a:ext cx="8532813" cy="6197600"/>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à coins arrondis 10">
            <a:extLst>
              <a:ext uri="{FF2B5EF4-FFF2-40B4-BE49-F238E27FC236}">
                <a16:creationId xmlns:a16="http://schemas.microsoft.com/office/drawing/2014/main" id="{9BFBB7E3-13F9-4EE8-991B-09CE873C4DF1}"/>
              </a:ext>
            </a:extLst>
          </p:cNvPr>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re 1"/>
          <p:cNvSpPr>
            <a:spLocks noGrp="1"/>
          </p:cNvSpPr>
          <p:nvPr>
            <p:ph type="title"/>
          </p:nvPr>
        </p:nvSpPr>
        <p:spPr>
          <a:xfrm>
            <a:off x="468344" y="4928616"/>
            <a:ext cx="8183880" cy="676656"/>
          </a:xfrm>
        </p:spPr>
        <p:txBody>
          <a:bodyPr lIns="91440" bIns="0"/>
          <a:lstStyle>
            <a:lvl1pPr algn="l">
              <a:buNone/>
              <a:defRPr sz="3600" b="0" cap="none" baseline="0">
                <a:solidFill>
                  <a:schemeClr val="bg2">
                    <a:shade val="25000"/>
                  </a:schemeClr>
                </a:solidFill>
                <a:effectLst/>
              </a:defRPr>
            </a:lvl1pPr>
            <a:extLst/>
          </a:lstStyle>
          <a:p>
            <a:r>
              <a:rPr lang="fr-FR"/>
              <a:t>Cliquez pour modifier le style du titre</a:t>
            </a:r>
            <a:endParaRPr lang="en-US"/>
          </a:p>
        </p:txBody>
      </p:sp>
      <p:sp>
        <p:nvSpPr>
          <p:cNvPr id="3" name="Espace réservé du texte 2"/>
          <p:cNvSpPr>
            <a:spLocks noGrp="1"/>
          </p:cNvSpPr>
          <p:nvPr>
            <p:ph type="body" idx="1"/>
          </p:nvPr>
        </p:nvSpPr>
        <p:spPr>
          <a:xfrm>
            <a:off x="468344" y="5624484"/>
            <a:ext cx="8183880" cy="420624"/>
          </a:xfrm>
        </p:spPr>
        <p:txBody>
          <a:bodyPr lIns="118872" tIns="0"/>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fr-FR"/>
              <a:t>Cliquez pour modifier les styles du texte du masque</a:t>
            </a:r>
          </a:p>
        </p:txBody>
      </p:sp>
      <p:sp>
        <p:nvSpPr>
          <p:cNvPr id="6" name="Espace réservé de la date 3">
            <a:extLst>
              <a:ext uri="{FF2B5EF4-FFF2-40B4-BE49-F238E27FC236}">
                <a16:creationId xmlns:a16="http://schemas.microsoft.com/office/drawing/2014/main" id="{9A97231D-7F13-42B7-86C3-7AC12D7414E7}"/>
              </a:ext>
            </a:extLst>
          </p:cNvPr>
          <p:cNvSpPr>
            <a:spLocks noGrp="1"/>
          </p:cNvSpPr>
          <p:nvPr>
            <p:ph type="dt" sz="half" idx="10"/>
          </p:nvPr>
        </p:nvSpPr>
        <p:spPr/>
        <p:txBody>
          <a:bodyPr/>
          <a:lstStyle>
            <a:lvl1pPr>
              <a:defRPr/>
            </a:lvl1pPr>
            <a:extLst/>
          </a:lstStyle>
          <a:p>
            <a:pPr>
              <a:defRPr/>
            </a:pPr>
            <a:fld id="{35A56DB2-6D20-4ABB-9DAD-AEA8D8A5B5FE}" type="datetimeFigureOut">
              <a:rPr lang="fr-FR"/>
              <a:pPr>
                <a:defRPr/>
              </a:pPr>
              <a:t>12/02/2019</a:t>
            </a:fld>
            <a:endParaRPr lang="fr-FR"/>
          </a:p>
        </p:txBody>
      </p:sp>
      <p:sp>
        <p:nvSpPr>
          <p:cNvPr id="7" name="Espace réservé du pied de page 4">
            <a:extLst>
              <a:ext uri="{FF2B5EF4-FFF2-40B4-BE49-F238E27FC236}">
                <a16:creationId xmlns:a16="http://schemas.microsoft.com/office/drawing/2014/main" id="{D6E0C7AA-6899-4EB0-9958-214DB9F20936}"/>
              </a:ext>
            </a:extLst>
          </p:cNvPr>
          <p:cNvSpPr>
            <a:spLocks noGrp="1"/>
          </p:cNvSpPr>
          <p:nvPr>
            <p:ph type="ftr" sz="quarter" idx="11"/>
          </p:nvPr>
        </p:nvSpPr>
        <p:spPr/>
        <p:txBody>
          <a:bodyPr/>
          <a:lstStyle>
            <a:lvl1pPr>
              <a:defRPr/>
            </a:lvl1pPr>
            <a:extLst/>
          </a:lstStyle>
          <a:p>
            <a:pPr>
              <a:defRPr/>
            </a:pPr>
            <a:endParaRPr lang="fr-FR"/>
          </a:p>
        </p:txBody>
      </p:sp>
      <p:sp>
        <p:nvSpPr>
          <p:cNvPr id="8" name="Espace réservé du numéro de diapositive 5">
            <a:extLst>
              <a:ext uri="{FF2B5EF4-FFF2-40B4-BE49-F238E27FC236}">
                <a16:creationId xmlns:a16="http://schemas.microsoft.com/office/drawing/2014/main" id="{6EB255AE-CA1D-42C2-B126-4745A7A1402A}"/>
              </a:ext>
            </a:extLst>
          </p:cNvPr>
          <p:cNvSpPr>
            <a:spLocks noGrp="1"/>
          </p:cNvSpPr>
          <p:nvPr>
            <p:ph type="sldNum" sz="quarter" idx="12"/>
          </p:nvPr>
        </p:nvSpPr>
        <p:spPr/>
        <p:txBody>
          <a:bodyPr/>
          <a:lstStyle>
            <a:lvl1pPr>
              <a:defRPr/>
            </a:lvl1pPr>
          </a:lstStyle>
          <a:p>
            <a:fld id="{392682B9-D4B2-4BB2-BB39-2D473B9747E3}" type="slidenum">
              <a:rPr lang="fr-FR" altLang="fr-FR"/>
              <a:pPr/>
              <a:t>‹N°›</a:t>
            </a:fld>
            <a:endParaRPr lang="fr-FR" altLang="fr-FR"/>
          </a:p>
        </p:txBody>
      </p:sp>
    </p:spTree>
    <p:extLst>
      <p:ext uri="{BB962C8B-B14F-4D97-AF65-F5344CB8AC3E}">
        <p14:creationId xmlns:p14="http://schemas.microsoft.com/office/powerpoint/2010/main" val="25135113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endParaRPr lang="en-US"/>
          </a:p>
        </p:txBody>
      </p:sp>
      <p:sp>
        <p:nvSpPr>
          <p:cNvPr id="3" name="Espace réservé du contenu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Espace réservé du contenu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5" name="Espace réservé de la date 24">
            <a:extLst>
              <a:ext uri="{FF2B5EF4-FFF2-40B4-BE49-F238E27FC236}">
                <a16:creationId xmlns:a16="http://schemas.microsoft.com/office/drawing/2014/main" id="{37EC4140-043A-4B82-A3B8-EDF69156354D}"/>
              </a:ext>
            </a:extLst>
          </p:cNvPr>
          <p:cNvSpPr>
            <a:spLocks noGrp="1"/>
          </p:cNvSpPr>
          <p:nvPr>
            <p:ph type="dt" sz="half" idx="10"/>
          </p:nvPr>
        </p:nvSpPr>
        <p:spPr/>
        <p:txBody>
          <a:bodyPr/>
          <a:lstStyle>
            <a:lvl1pPr>
              <a:defRPr/>
            </a:lvl1pPr>
          </a:lstStyle>
          <a:p>
            <a:pPr>
              <a:defRPr/>
            </a:pPr>
            <a:fld id="{296E87FF-E744-4F88-935D-86D9CC57E309}" type="datetimeFigureOut">
              <a:rPr lang="fr-FR"/>
              <a:pPr>
                <a:defRPr/>
              </a:pPr>
              <a:t>12/02/2019</a:t>
            </a:fld>
            <a:endParaRPr lang="fr-FR"/>
          </a:p>
        </p:txBody>
      </p:sp>
      <p:sp>
        <p:nvSpPr>
          <p:cNvPr id="6" name="Espace réservé du pied de page 17">
            <a:extLst>
              <a:ext uri="{FF2B5EF4-FFF2-40B4-BE49-F238E27FC236}">
                <a16:creationId xmlns:a16="http://schemas.microsoft.com/office/drawing/2014/main" id="{0EE76F0F-995B-4E64-B38E-E9A7C3DCF1F2}"/>
              </a:ext>
            </a:extLst>
          </p:cNvPr>
          <p:cNvSpPr>
            <a:spLocks noGrp="1"/>
          </p:cNvSpPr>
          <p:nvPr>
            <p:ph type="ftr" sz="quarter" idx="11"/>
          </p:nvPr>
        </p:nvSpPr>
        <p:spPr/>
        <p:txBody>
          <a:bodyPr/>
          <a:lstStyle>
            <a:lvl1pPr>
              <a:defRPr/>
            </a:lvl1pPr>
          </a:lstStyle>
          <a:p>
            <a:pPr>
              <a:defRPr/>
            </a:pPr>
            <a:endParaRPr lang="fr-FR"/>
          </a:p>
        </p:txBody>
      </p:sp>
      <p:sp>
        <p:nvSpPr>
          <p:cNvPr id="7" name="Espace réservé du numéro de diapositive 4">
            <a:extLst>
              <a:ext uri="{FF2B5EF4-FFF2-40B4-BE49-F238E27FC236}">
                <a16:creationId xmlns:a16="http://schemas.microsoft.com/office/drawing/2014/main" id="{BD7250B6-D204-4661-B7ED-10F9BB9654D0}"/>
              </a:ext>
            </a:extLst>
          </p:cNvPr>
          <p:cNvSpPr>
            <a:spLocks noGrp="1"/>
          </p:cNvSpPr>
          <p:nvPr>
            <p:ph type="sldNum" sz="quarter" idx="12"/>
          </p:nvPr>
        </p:nvSpPr>
        <p:spPr/>
        <p:txBody>
          <a:bodyPr/>
          <a:lstStyle>
            <a:lvl1pPr>
              <a:defRPr/>
            </a:lvl1pPr>
          </a:lstStyle>
          <a:p>
            <a:fld id="{4594E468-D8C3-43CF-B17B-E8E95D1D4EC7}" type="slidenum">
              <a:rPr lang="fr-FR" altLang="fr-FR"/>
              <a:pPr/>
              <a:t>‹N°›</a:t>
            </a:fld>
            <a:endParaRPr lang="fr-FR" altLang="fr-FR"/>
          </a:p>
        </p:txBody>
      </p:sp>
    </p:spTree>
    <p:extLst>
      <p:ext uri="{BB962C8B-B14F-4D97-AF65-F5344CB8AC3E}">
        <p14:creationId xmlns:p14="http://schemas.microsoft.com/office/powerpoint/2010/main" val="41429889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502920" y="4983480"/>
            <a:ext cx="8183880" cy="1051560"/>
          </a:xfrm>
        </p:spPr>
        <p:txBody>
          <a:bodyPr/>
          <a:lstStyle>
            <a:lvl1pPr>
              <a:defRPr b="1"/>
            </a:lvl1pPr>
            <a:extLst/>
          </a:lstStyle>
          <a:p>
            <a:r>
              <a:rPr lang="fr-FR"/>
              <a:t>Cliquez pour modifier le style du titre</a:t>
            </a:r>
            <a:endParaRPr lang="en-US"/>
          </a:p>
        </p:txBody>
      </p:sp>
      <p:sp>
        <p:nvSpPr>
          <p:cNvPr id="3" name="Espace réservé du texte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a:r>
              <a:rPr lang="fr-FR"/>
              <a:t>Cliquez pour modifier les styles du texte du masque</a:t>
            </a:r>
          </a:p>
        </p:txBody>
      </p:sp>
      <p:sp>
        <p:nvSpPr>
          <p:cNvPr id="4" name="Espace réservé du texte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a:r>
              <a:rPr lang="fr-FR"/>
              <a:t>Cliquez pour modifier les styles du texte du masque</a:t>
            </a:r>
          </a:p>
        </p:txBody>
      </p:sp>
      <p:sp>
        <p:nvSpPr>
          <p:cNvPr id="5" name="Espace réservé du contenu 4"/>
          <p:cNvSpPr>
            <a:spLocks noGrp="1"/>
          </p:cNvSpPr>
          <p:nvPr>
            <p:ph sz="quarter" idx="2"/>
          </p:nvPr>
        </p:nvSpPr>
        <p:spPr>
          <a:xfrm>
            <a:off x="607224" y="1447800"/>
            <a:ext cx="3931920" cy="3489960"/>
          </a:xfrm>
        </p:spPr>
        <p:txBody>
          <a:bodyPr/>
          <a:lstStyle>
            <a:lvl1pPr algn="l">
              <a:defRPr sz="2400"/>
            </a:lvl1pPr>
            <a:lvl2pPr algn="l">
              <a:defRPr sz="2000"/>
            </a:lvl2pPr>
            <a:lvl3pPr algn="l">
              <a:defRPr sz="1800"/>
            </a:lvl3pPr>
            <a:lvl4pPr algn="l">
              <a:defRPr sz="1600"/>
            </a:lvl4pPr>
            <a:lvl5pPr algn="l">
              <a:defRPr sz="1600"/>
            </a:lvl5pPr>
            <a:extLs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6" name="Espace réservé du contenu 5"/>
          <p:cNvSpPr>
            <a:spLocks noGrp="1"/>
          </p:cNvSpPr>
          <p:nvPr>
            <p:ph sz="quarter" idx="4"/>
          </p:nvPr>
        </p:nvSpPr>
        <p:spPr>
          <a:xfrm>
            <a:off x="4652169" y="1447800"/>
            <a:ext cx="3931920" cy="3489960"/>
          </a:xfrm>
        </p:spPr>
        <p:txBody>
          <a:bodyPr/>
          <a:lstStyle>
            <a:lvl1pPr algn="l">
              <a:defRPr sz="2400"/>
            </a:lvl1pPr>
            <a:lvl2pPr algn="l">
              <a:defRPr sz="2000"/>
            </a:lvl2pPr>
            <a:lvl3pPr algn="l">
              <a:defRPr sz="1800"/>
            </a:lvl3pPr>
            <a:lvl4pPr algn="l">
              <a:defRPr sz="1600"/>
            </a:lvl4pPr>
            <a:lvl5pPr algn="l">
              <a:defRPr sz="1600"/>
            </a:lvl5pPr>
            <a:extLs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7" name="Espace réservé de la date 24">
            <a:extLst>
              <a:ext uri="{FF2B5EF4-FFF2-40B4-BE49-F238E27FC236}">
                <a16:creationId xmlns:a16="http://schemas.microsoft.com/office/drawing/2014/main" id="{FE65FF4A-A281-4413-A460-0E222C328C24}"/>
              </a:ext>
            </a:extLst>
          </p:cNvPr>
          <p:cNvSpPr>
            <a:spLocks noGrp="1"/>
          </p:cNvSpPr>
          <p:nvPr>
            <p:ph type="dt" sz="half" idx="10"/>
          </p:nvPr>
        </p:nvSpPr>
        <p:spPr/>
        <p:txBody>
          <a:bodyPr/>
          <a:lstStyle>
            <a:lvl1pPr>
              <a:defRPr/>
            </a:lvl1pPr>
          </a:lstStyle>
          <a:p>
            <a:pPr>
              <a:defRPr/>
            </a:pPr>
            <a:fld id="{0C18F193-D7B4-4F95-A5E6-4CCD57A5AF27}" type="datetimeFigureOut">
              <a:rPr lang="fr-FR"/>
              <a:pPr>
                <a:defRPr/>
              </a:pPr>
              <a:t>12/02/2019</a:t>
            </a:fld>
            <a:endParaRPr lang="fr-FR"/>
          </a:p>
        </p:txBody>
      </p:sp>
      <p:sp>
        <p:nvSpPr>
          <p:cNvPr id="8" name="Espace réservé du pied de page 17">
            <a:extLst>
              <a:ext uri="{FF2B5EF4-FFF2-40B4-BE49-F238E27FC236}">
                <a16:creationId xmlns:a16="http://schemas.microsoft.com/office/drawing/2014/main" id="{CBBF3DD8-1C4E-43B3-A131-35681062277A}"/>
              </a:ext>
            </a:extLst>
          </p:cNvPr>
          <p:cNvSpPr>
            <a:spLocks noGrp="1"/>
          </p:cNvSpPr>
          <p:nvPr>
            <p:ph type="ftr" sz="quarter" idx="11"/>
          </p:nvPr>
        </p:nvSpPr>
        <p:spPr/>
        <p:txBody>
          <a:bodyPr/>
          <a:lstStyle>
            <a:lvl1pPr>
              <a:defRPr/>
            </a:lvl1pPr>
          </a:lstStyle>
          <a:p>
            <a:pPr>
              <a:defRPr/>
            </a:pPr>
            <a:endParaRPr lang="fr-FR"/>
          </a:p>
        </p:txBody>
      </p:sp>
      <p:sp>
        <p:nvSpPr>
          <p:cNvPr id="9" name="Espace réservé du numéro de diapositive 4">
            <a:extLst>
              <a:ext uri="{FF2B5EF4-FFF2-40B4-BE49-F238E27FC236}">
                <a16:creationId xmlns:a16="http://schemas.microsoft.com/office/drawing/2014/main" id="{B90EE0AA-50BE-4C3C-BDA8-A94CDBA39295}"/>
              </a:ext>
            </a:extLst>
          </p:cNvPr>
          <p:cNvSpPr>
            <a:spLocks noGrp="1"/>
          </p:cNvSpPr>
          <p:nvPr>
            <p:ph type="sldNum" sz="quarter" idx="12"/>
          </p:nvPr>
        </p:nvSpPr>
        <p:spPr/>
        <p:txBody>
          <a:bodyPr/>
          <a:lstStyle>
            <a:lvl1pPr>
              <a:defRPr/>
            </a:lvl1pPr>
          </a:lstStyle>
          <a:p>
            <a:fld id="{78B077BB-6EFC-419B-A26B-915A5F76D096}" type="slidenum">
              <a:rPr lang="fr-FR" altLang="fr-FR"/>
              <a:pPr/>
              <a:t>‹N°›</a:t>
            </a:fld>
            <a:endParaRPr lang="fr-FR" altLang="fr-FR"/>
          </a:p>
        </p:txBody>
      </p:sp>
    </p:spTree>
    <p:extLst>
      <p:ext uri="{BB962C8B-B14F-4D97-AF65-F5344CB8AC3E}">
        <p14:creationId xmlns:p14="http://schemas.microsoft.com/office/powerpoint/2010/main" val="11372953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endParaRPr lang="en-US"/>
          </a:p>
        </p:txBody>
      </p:sp>
      <p:sp>
        <p:nvSpPr>
          <p:cNvPr id="3" name="Espace réservé de la date 24">
            <a:extLst>
              <a:ext uri="{FF2B5EF4-FFF2-40B4-BE49-F238E27FC236}">
                <a16:creationId xmlns:a16="http://schemas.microsoft.com/office/drawing/2014/main" id="{B3AAE41F-34EB-495A-A128-02B15E2309A7}"/>
              </a:ext>
            </a:extLst>
          </p:cNvPr>
          <p:cNvSpPr>
            <a:spLocks noGrp="1"/>
          </p:cNvSpPr>
          <p:nvPr>
            <p:ph type="dt" sz="half" idx="10"/>
          </p:nvPr>
        </p:nvSpPr>
        <p:spPr/>
        <p:txBody>
          <a:bodyPr/>
          <a:lstStyle>
            <a:lvl1pPr>
              <a:defRPr/>
            </a:lvl1pPr>
          </a:lstStyle>
          <a:p>
            <a:pPr>
              <a:defRPr/>
            </a:pPr>
            <a:fld id="{735ADB32-EC01-4819-A9B7-8C264BDE6A70}" type="datetimeFigureOut">
              <a:rPr lang="fr-FR"/>
              <a:pPr>
                <a:defRPr/>
              </a:pPr>
              <a:t>12/02/2019</a:t>
            </a:fld>
            <a:endParaRPr lang="fr-FR"/>
          </a:p>
        </p:txBody>
      </p:sp>
      <p:sp>
        <p:nvSpPr>
          <p:cNvPr id="4" name="Espace réservé du pied de page 17">
            <a:extLst>
              <a:ext uri="{FF2B5EF4-FFF2-40B4-BE49-F238E27FC236}">
                <a16:creationId xmlns:a16="http://schemas.microsoft.com/office/drawing/2014/main" id="{5D1E69F0-DDE2-4C8B-9886-C1657C71B70E}"/>
              </a:ext>
            </a:extLst>
          </p:cNvPr>
          <p:cNvSpPr>
            <a:spLocks noGrp="1"/>
          </p:cNvSpPr>
          <p:nvPr>
            <p:ph type="ftr" sz="quarter" idx="11"/>
          </p:nvPr>
        </p:nvSpPr>
        <p:spPr/>
        <p:txBody>
          <a:bodyPr/>
          <a:lstStyle>
            <a:lvl1pPr>
              <a:defRPr/>
            </a:lvl1pPr>
          </a:lstStyle>
          <a:p>
            <a:pPr>
              <a:defRPr/>
            </a:pPr>
            <a:endParaRPr lang="fr-FR"/>
          </a:p>
        </p:txBody>
      </p:sp>
      <p:sp>
        <p:nvSpPr>
          <p:cNvPr id="5" name="Espace réservé du numéro de diapositive 4">
            <a:extLst>
              <a:ext uri="{FF2B5EF4-FFF2-40B4-BE49-F238E27FC236}">
                <a16:creationId xmlns:a16="http://schemas.microsoft.com/office/drawing/2014/main" id="{85EB68A1-A29D-42CA-8D56-F137E88CA5A8}"/>
              </a:ext>
            </a:extLst>
          </p:cNvPr>
          <p:cNvSpPr>
            <a:spLocks noGrp="1"/>
          </p:cNvSpPr>
          <p:nvPr>
            <p:ph type="sldNum" sz="quarter" idx="12"/>
          </p:nvPr>
        </p:nvSpPr>
        <p:spPr/>
        <p:txBody>
          <a:bodyPr/>
          <a:lstStyle>
            <a:lvl1pPr>
              <a:defRPr/>
            </a:lvl1pPr>
          </a:lstStyle>
          <a:p>
            <a:fld id="{96236AE7-066F-4788-B02A-759435EA92E7}" type="slidenum">
              <a:rPr lang="fr-FR" altLang="fr-FR"/>
              <a:pPr/>
              <a:t>‹N°›</a:t>
            </a:fld>
            <a:endParaRPr lang="fr-FR" altLang="fr-FR"/>
          </a:p>
        </p:txBody>
      </p:sp>
    </p:spTree>
    <p:extLst>
      <p:ext uri="{BB962C8B-B14F-4D97-AF65-F5344CB8AC3E}">
        <p14:creationId xmlns:p14="http://schemas.microsoft.com/office/powerpoint/2010/main" val="35685743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Rectangle à coins arrondis 9">
            <a:extLst>
              <a:ext uri="{FF2B5EF4-FFF2-40B4-BE49-F238E27FC236}">
                <a16:creationId xmlns:a16="http://schemas.microsoft.com/office/drawing/2014/main" id="{DC0D097D-3AAB-4A12-8C78-774379010CAC}"/>
              </a:ext>
            </a:extLst>
          </p:cNvPr>
          <p:cNvSpPr/>
          <p:nvPr/>
        </p:nvSpPr>
        <p:spPr>
          <a:xfrm>
            <a:off x="304800" y="328613"/>
            <a:ext cx="8532813" cy="6197600"/>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Espace réservé de la date 1">
            <a:extLst>
              <a:ext uri="{FF2B5EF4-FFF2-40B4-BE49-F238E27FC236}">
                <a16:creationId xmlns:a16="http://schemas.microsoft.com/office/drawing/2014/main" id="{8E8BBD27-EF16-4AB9-BCCA-18F08B787635}"/>
              </a:ext>
            </a:extLst>
          </p:cNvPr>
          <p:cNvSpPr>
            <a:spLocks noGrp="1"/>
          </p:cNvSpPr>
          <p:nvPr>
            <p:ph type="dt" sz="half" idx="10"/>
          </p:nvPr>
        </p:nvSpPr>
        <p:spPr/>
        <p:txBody>
          <a:bodyPr/>
          <a:lstStyle>
            <a:lvl1pPr>
              <a:defRPr/>
            </a:lvl1pPr>
            <a:extLst/>
          </a:lstStyle>
          <a:p>
            <a:pPr>
              <a:defRPr/>
            </a:pPr>
            <a:fld id="{147F3D6B-BE38-423A-9934-3D7E2110AA0D}" type="datetimeFigureOut">
              <a:rPr lang="fr-FR"/>
              <a:pPr>
                <a:defRPr/>
              </a:pPr>
              <a:t>12/02/2019</a:t>
            </a:fld>
            <a:endParaRPr lang="fr-FR"/>
          </a:p>
        </p:txBody>
      </p:sp>
      <p:sp>
        <p:nvSpPr>
          <p:cNvPr id="4" name="Espace réservé du pied de page 2">
            <a:extLst>
              <a:ext uri="{FF2B5EF4-FFF2-40B4-BE49-F238E27FC236}">
                <a16:creationId xmlns:a16="http://schemas.microsoft.com/office/drawing/2014/main" id="{0989A924-3B45-4A68-A559-20906FC47FFF}"/>
              </a:ext>
            </a:extLst>
          </p:cNvPr>
          <p:cNvSpPr>
            <a:spLocks noGrp="1"/>
          </p:cNvSpPr>
          <p:nvPr>
            <p:ph type="ftr" sz="quarter" idx="11"/>
          </p:nvPr>
        </p:nvSpPr>
        <p:spPr/>
        <p:txBody>
          <a:bodyPr/>
          <a:lstStyle>
            <a:lvl1pPr>
              <a:defRPr/>
            </a:lvl1pPr>
            <a:extLst/>
          </a:lstStyle>
          <a:p>
            <a:pPr>
              <a:defRPr/>
            </a:pPr>
            <a:endParaRPr lang="fr-FR"/>
          </a:p>
        </p:txBody>
      </p:sp>
      <p:sp>
        <p:nvSpPr>
          <p:cNvPr id="5" name="Espace réservé du numéro de diapositive 3">
            <a:extLst>
              <a:ext uri="{FF2B5EF4-FFF2-40B4-BE49-F238E27FC236}">
                <a16:creationId xmlns:a16="http://schemas.microsoft.com/office/drawing/2014/main" id="{550059F4-09FD-4267-B322-11A5FC958074}"/>
              </a:ext>
            </a:extLst>
          </p:cNvPr>
          <p:cNvSpPr>
            <a:spLocks noGrp="1"/>
          </p:cNvSpPr>
          <p:nvPr>
            <p:ph type="sldNum" sz="quarter" idx="12"/>
          </p:nvPr>
        </p:nvSpPr>
        <p:spPr/>
        <p:txBody>
          <a:bodyPr/>
          <a:lstStyle>
            <a:lvl1pPr>
              <a:defRPr/>
            </a:lvl1pPr>
          </a:lstStyle>
          <a:p>
            <a:fld id="{5E0A6C91-568D-4F8E-8003-414909E627DB}" type="slidenum">
              <a:rPr lang="fr-FR" altLang="fr-FR"/>
              <a:pPr/>
              <a:t>‹N°›</a:t>
            </a:fld>
            <a:endParaRPr lang="fr-FR" altLang="fr-FR"/>
          </a:p>
        </p:txBody>
      </p:sp>
    </p:spTree>
    <p:extLst>
      <p:ext uri="{BB962C8B-B14F-4D97-AF65-F5344CB8AC3E}">
        <p14:creationId xmlns:p14="http://schemas.microsoft.com/office/powerpoint/2010/main" val="7032789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5538784" y="533400"/>
            <a:ext cx="2971800" cy="914400"/>
          </a:xfrm>
        </p:spPr>
        <p:txBody>
          <a:bodyPr/>
          <a:lstStyle>
            <a:lvl1pPr algn="l">
              <a:buNone/>
              <a:defRPr sz="2200" b="1">
                <a:solidFill>
                  <a:schemeClr val="accent1"/>
                </a:solidFill>
              </a:defRPr>
            </a:lvl1pPr>
            <a:extLst/>
          </a:lstStyle>
          <a:p>
            <a:r>
              <a:rPr lang="fr-FR"/>
              <a:t>Cliquez pour modifier le style du titre</a:t>
            </a:r>
            <a:endParaRPr lang="en-US"/>
          </a:p>
        </p:txBody>
      </p:sp>
      <p:sp>
        <p:nvSpPr>
          <p:cNvPr id="3" name="Espace réservé du texte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Espace réservé du contenu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5" name="Espace réservé de la date 24">
            <a:extLst>
              <a:ext uri="{FF2B5EF4-FFF2-40B4-BE49-F238E27FC236}">
                <a16:creationId xmlns:a16="http://schemas.microsoft.com/office/drawing/2014/main" id="{4D139D05-6954-423B-8B50-1DF6522498FB}"/>
              </a:ext>
            </a:extLst>
          </p:cNvPr>
          <p:cNvSpPr>
            <a:spLocks noGrp="1"/>
          </p:cNvSpPr>
          <p:nvPr>
            <p:ph type="dt" sz="half" idx="10"/>
          </p:nvPr>
        </p:nvSpPr>
        <p:spPr/>
        <p:txBody>
          <a:bodyPr/>
          <a:lstStyle>
            <a:lvl1pPr>
              <a:defRPr/>
            </a:lvl1pPr>
          </a:lstStyle>
          <a:p>
            <a:pPr>
              <a:defRPr/>
            </a:pPr>
            <a:fld id="{4839A42F-3270-4DBC-8629-C05C0D17BBBE}" type="datetimeFigureOut">
              <a:rPr lang="fr-FR"/>
              <a:pPr>
                <a:defRPr/>
              </a:pPr>
              <a:t>12/02/2019</a:t>
            </a:fld>
            <a:endParaRPr lang="fr-FR"/>
          </a:p>
        </p:txBody>
      </p:sp>
      <p:sp>
        <p:nvSpPr>
          <p:cNvPr id="6" name="Espace réservé du pied de page 17">
            <a:extLst>
              <a:ext uri="{FF2B5EF4-FFF2-40B4-BE49-F238E27FC236}">
                <a16:creationId xmlns:a16="http://schemas.microsoft.com/office/drawing/2014/main" id="{9D511191-9AF6-4874-AC43-B3E686AE7908}"/>
              </a:ext>
            </a:extLst>
          </p:cNvPr>
          <p:cNvSpPr>
            <a:spLocks noGrp="1"/>
          </p:cNvSpPr>
          <p:nvPr>
            <p:ph type="ftr" sz="quarter" idx="11"/>
          </p:nvPr>
        </p:nvSpPr>
        <p:spPr/>
        <p:txBody>
          <a:bodyPr/>
          <a:lstStyle>
            <a:lvl1pPr>
              <a:defRPr/>
            </a:lvl1pPr>
          </a:lstStyle>
          <a:p>
            <a:pPr>
              <a:defRPr/>
            </a:pPr>
            <a:endParaRPr lang="fr-FR"/>
          </a:p>
        </p:txBody>
      </p:sp>
      <p:sp>
        <p:nvSpPr>
          <p:cNvPr id="7" name="Espace réservé du numéro de diapositive 4">
            <a:extLst>
              <a:ext uri="{FF2B5EF4-FFF2-40B4-BE49-F238E27FC236}">
                <a16:creationId xmlns:a16="http://schemas.microsoft.com/office/drawing/2014/main" id="{DE6B7D5C-BC84-41AC-8168-F94E6EEDA1C8}"/>
              </a:ext>
            </a:extLst>
          </p:cNvPr>
          <p:cNvSpPr>
            <a:spLocks noGrp="1"/>
          </p:cNvSpPr>
          <p:nvPr>
            <p:ph type="sldNum" sz="quarter" idx="12"/>
          </p:nvPr>
        </p:nvSpPr>
        <p:spPr/>
        <p:txBody>
          <a:bodyPr/>
          <a:lstStyle>
            <a:lvl1pPr>
              <a:defRPr/>
            </a:lvl1pPr>
          </a:lstStyle>
          <a:p>
            <a:fld id="{9F8D80EF-710A-442B-93DA-96A2E499B9C6}" type="slidenum">
              <a:rPr lang="fr-FR" altLang="fr-FR"/>
              <a:pPr/>
              <a:t>‹N°›</a:t>
            </a:fld>
            <a:endParaRPr lang="fr-FR" altLang="fr-FR"/>
          </a:p>
        </p:txBody>
      </p:sp>
    </p:spTree>
    <p:extLst>
      <p:ext uri="{BB962C8B-B14F-4D97-AF65-F5344CB8AC3E}">
        <p14:creationId xmlns:p14="http://schemas.microsoft.com/office/powerpoint/2010/main" val="22169157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5" name="Rectangle à coins arrondis 9">
            <a:extLst>
              <a:ext uri="{FF2B5EF4-FFF2-40B4-BE49-F238E27FC236}">
                <a16:creationId xmlns:a16="http://schemas.microsoft.com/office/drawing/2014/main" id="{0797EEEC-22D0-4D67-BCCE-8A700ADE1F92}"/>
              </a:ext>
            </a:extLst>
          </p:cNvPr>
          <p:cNvSpPr/>
          <p:nvPr/>
        </p:nvSpPr>
        <p:spPr>
          <a:xfrm>
            <a:off x="304800" y="328613"/>
            <a:ext cx="8532813" cy="6197600"/>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Arrondir un rectangle à un seul coin 10">
            <a:extLst>
              <a:ext uri="{FF2B5EF4-FFF2-40B4-BE49-F238E27FC236}">
                <a16:creationId xmlns:a16="http://schemas.microsoft.com/office/drawing/2014/main" id="{6DCA8B22-E9E8-448E-B308-E7816337FE09}"/>
              </a:ext>
            </a:extLst>
          </p:cNvPr>
          <p:cNvSpPr/>
          <p:nvPr/>
        </p:nvSpPr>
        <p:spPr>
          <a:xfrm>
            <a:off x="6400800" y="433388"/>
            <a:ext cx="2324100"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r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lang="fr-FR"/>
              <a:t>Cliquez pour modifier le style du titre</a:t>
            </a:r>
            <a:endParaRPr lang="en-US"/>
          </a:p>
        </p:txBody>
      </p:sp>
      <p:sp>
        <p:nvSpPr>
          <p:cNvPr id="4" name="Espace réservé du texte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3" name="Espace réservé pour une image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normAutofit/>
          </a:bodyPr>
          <a:lstStyle>
            <a:lvl1pPr marL="0" indent="0">
              <a:buNone/>
              <a:defRPr sz="3200"/>
            </a:lvl1pPr>
            <a:extLst/>
          </a:lstStyle>
          <a:p>
            <a:pPr lvl="0"/>
            <a:r>
              <a:rPr lang="fr-FR" noProof="0"/>
              <a:t>Cliquez sur l'icône pour ajouter une image</a:t>
            </a:r>
            <a:endParaRPr lang="en-US" noProof="0"/>
          </a:p>
        </p:txBody>
      </p:sp>
      <p:sp>
        <p:nvSpPr>
          <p:cNvPr id="7" name="Espace réservé de la date 4">
            <a:extLst>
              <a:ext uri="{FF2B5EF4-FFF2-40B4-BE49-F238E27FC236}">
                <a16:creationId xmlns:a16="http://schemas.microsoft.com/office/drawing/2014/main" id="{17CED3A9-0D3E-4966-A718-BE05EB406878}"/>
              </a:ext>
            </a:extLst>
          </p:cNvPr>
          <p:cNvSpPr>
            <a:spLocks noGrp="1"/>
          </p:cNvSpPr>
          <p:nvPr>
            <p:ph type="dt" sz="half" idx="10"/>
          </p:nvPr>
        </p:nvSpPr>
        <p:spPr/>
        <p:txBody>
          <a:bodyPr/>
          <a:lstStyle>
            <a:lvl1pPr>
              <a:defRPr/>
            </a:lvl1pPr>
            <a:extLst/>
          </a:lstStyle>
          <a:p>
            <a:pPr>
              <a:defRPr/>
            </a:pPr>
            <a:fld id="{09128280-D3AD-43CA-AA9F-8C568447B422}" type="datetimeFigureOut">
              <a:rPr lang="fr-FR"/>
              <a:pPr>
                <a:defRPr/>
              </a:pPr>
              <a:t>12/02/2019</a:t>
            </a:fld>
            <a:endParaRPr lang="fr-FR"/>
          </a:p>
        </p:txBody>
      </p:sp>
      <p:sp>
        <p:nvSpPr>
          <p:cNvPr id="8" name="Espace réservé du pied de page 5">
            <a:extLst>
              <a:ext uri="{FF2B5EF4-FFF2-40B4-BE49-F238E27FC236}">
                <a16:creationId xmlns:a16="http://schemas.microsoft.com/office/drawing/2014/main" id="{C5719F6D-10D7-489E-8C92-8CC7CAAAA071}"/>
              </a:ext>
            </a:extLst>
          </p:cNvPr>
          <p:cNvSpPr>
            <a:spLocks noGrp="1"/>
          </p:cNvSpPr>
          <p:nvPr>
            <p:ph type="ftr" sz="quarter" idx="11"/>
          </p:nvPr>
        </p:nvSpPr>
        <p:spPr/>
        <p:txBody>
          <a:bodyPr/>
          <a:lstStyle>
            <a:lvl1pPr>
              <a:defRPr/>
            </a:lvl1pPr>
            <a:extLst/>
          </a:lstStyle>
          <a:p>
            <a:pPr>
              <a:defRPr/>
            </a:pPr>
            <a:endParaRPr lang="fr-FR"/>
          </a:p>
        </p:txBody>
      </p:sp>
      <p:sp>
        <p:nvSpPr>
          <p:cNvPr id="9" name="Espace réservé du numéro de diapositive 6">
            <a:extLst>
              <a:ext uri="{FF2B5EF4-FFF2-40B4-BE49-F238E27FC236}">
                <a16:creationId xmlns:a16="http://schemas.microsoft.com/office/drawing/2014/main" id="{FA110E84-4450-477F-B82E-EFB1C12609F8}"/>
              </a:ext>
            </a:extLst>
          </p:cNvPr>
          <p:cNvSpPr>
            <a:spLocks noGrp="1"/>
          </p:cNvSpPr>
          <p:nvPr>
            <p:ph type="sldNum" sz="quarter" idx="12"/>
          </p:nvPr>
        </p:nvSpPr>
        <p:spPr/>
        <p:txBody>
          <a:bodyPr/>
          <a:lstStyle>
            <a:lvl1pPr>
              <a:defRPr/>
            </a:lvl1pPr>
          </a:lstStyle>
          <a:p>
            <a:fld id="{2CD2895A-81BE-4A0D-9248-852EBE95038F}" type="slidenum">
              <a:rPr lang="fr-FR" altLang="fr-FR"/>
              <a:pPr/>
              <a:t>‹N°›</a:t>
            </a:fld>
            <a:endParaRPr lang="fr-FR" altLang="fr-FR"/>
          </a:p>
        </p:txBody>
      </p:sp>
    </p:spTree>
    <p:extLst>
      <p:ext uri="{BB962C8B-B14F-4D97-AF65-F5344CB8AC3E}">
        <p14:creationId xmlns:p14="http://schemas.microsoft.com/office/powerpoint/2010/main" val="2143194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7" name="Rectangle à coins arrondis 6">
            <a:extLst>
              <a:ext uri="{FF2B5EF4-FFF2-40B4-BE49-F238E27FC236}">
                <a16:creationId xmlns:a16="http://schemas.microsoft.com/office/drawing/2014/main" id="{C75A35E8-116D-4467-85C3-38BA348EC20B}"/>
              </a:ext>
            </a:extLst>
          </p:cNvPr>
          <p:cNvSpPr/>
          <p:nvPr/>
        </p:nvSpPr>
        <p:spPr>
          <a:xfrm>
            <a:off x="304800" y="328613"/>
            <a:ext cx="8532813" cy="6197600"/>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Rectangle à coins arrondis 8">
            <a:extLst>
              <a:ext uri="{FF2B5EF4-FFF2-40B4-BE49-F238E27FC236}">
                <a16:creationId xmlns:a16="http://schemas.microsoft.com/office/drawing/2014/main" id="{EB5B5E91-F5DC-4234-801C-2D60E2915D60}"/>
              </a:ext>
            </a:extLst>
          </p:cNvPr>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3" name="Espace réservé du titre 12">
            <a:extLst>
              <a:ext uri="{FF2B5EF4-FFF2-40B4-BE49-F238E27FC236}">
                <a16:creationId xmlns:a16="http://schemas.microsoft.com/office/drawing/2014/main" id="{5ABF535A-0F0B-4EC1-AF12-418F90075C56}"/>
              </a:ext>
            </a:extLst>
          </p:cNvPr>
          <p:cNvSpPr>
            <a:spLocks noGrp="1"/>
          </p:cNvSpPr>
          <p:nvPr>
            <p:ph type="title"/>
          </p:nvPr>
        </p:nvSpPr>
        <p:spPr>
          <a:xfrm>
            <a:off x="503238" y="4986338"/>
            <a:ext cx="8183562" cy="1050925"/>
          </a:xfrm>
          <a:prstGeom prst="rect">
            <a:avLst/>
          </a:prstGeom>
        </p:spPr>
        <p:txBody>
          <a:bodyPr vert="horz" anchor="b">
            <a:normAutofit/>
          </a:bodyPr>
          <a:lstStyle/>
          <a:p>
            <a:r>
              <a:rPr lang="fr-FR"/>
              <a:t>Cliquez pour modifier le style du titre</a:t>
            </a:r>
            <a:endParaRPr lang="en-US"/>
          </a:p>
        </p:txBody>
      </p:sp>
      <p:sp>
        <p:nvSpPr>
          <p:cNvPr id="1031" name="Espace réservé du texte 3">
            <a:extLst>
              <a:ext uri="{FF2B5EF4-FFF2-40B4-BE49-F238E27FC236}">
                <a16:creationId xmlns:a16="http://schemas.microsoft.com/office/drawing/2014/main" id="{DC753EBA-4B4E-4C4E-AB07-378B5D7EF80E}"/>
              </a:ext>
            </a:extLst>
          </p:cNvPr>
          <p:cNvSpPr>
            <a:spLocks noGrp="1"/>
          </p:cNvSpPr>
          <p:nvPr>
            <p:ph type="body" idx="1"/>
          </p:nvPr>
        </p:nvSpPr>
        <p:spPr bwMode="auto">
          <a:xfrm>
            <a:off x="503238" y="530225"/>
            <a:ext cx="8183562" cy="418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82880" tIns="91440" rIns="91440" bIns="45720" numCol="1" anchor="t" anchorCtr="0" compatLnSpc="1">
            <a:prstTxWarp prst="textNoShape">
              <a:avLst/>
            </a:prstTxWarp>
          </a:bodyPr>
          <a:lstStyle/>
          <a:p>
            <a:pPr lvl="0"/>
            <a:r>
              <a:rPr lang="fr-FR" altLang="fr-FR"/>
              <a:t>Cliquez pour modifier les styles du texte du masque</a:t>
            </a:r>
          </a:p>
          <a:p>
            <a:pPr lvl="1"/>
            <a:r>
              <a:rPr lang="fr-FR" altLang="fr-FR"/>
              <a:t>Deuxième niveau</a:t>
            </a:r>
          </a:p>
          <a:p>
            <a:pPr lvl="2"/>
            <a:r>
              <a:rPr lang="fr-FR" altLang="fr-FR"/>
              <a:t>Troisième niveau</a:t>
            </a:r>
          </a:p>
          <a:p>
            <a:pPr lvl="3"/>
            <a:r>
              <a:rPr lang="fr-FR" altLang="fr-FR"/>
              <a:t>Quatrième niveau</a:t>
            </a:r>
          </a:p>
          <a:p>
            <a:pPr lvl="4"/>
            <a:r>
              <a:rPr lang="fr-FR" altLang="fr-FR"/>
              <a:t>Cinquième niveau</a:t>
            </a:r>
            <a:endParaRPr lang="en-US" altLang="fr-FR"/>
          </a:p>
        </p:txBody>
      </p:sp>
      <p:sp>
        <p:nvSpPr>
          <p:cNvPr id="25" name="Espace réservé de la date 24">
            <a:extLst>
              <a:ext uri="{FF2B5EF4-FFF2-40B4-BE49-F238E27FC236}">
                <a16:creationId xmlns:a16="http://schemas.microsoft.com/office/drawing/2014/main" id="{81CF9CAF-105C-4CA5-82F7-D740F4E22700}"/>
              </a:ext>
            </a:extLst>
          </p:cNvPr>
          <p:cNvSpPr>
            <a:spLocks noGrp="1"/>
          </p:cNvSpPr>
          <p:nvPr>
            <p:ph type="dt" sz="half" idx="2"/>
          </p:nvPr>
        </p:nvSpPr>
        <p:spPr>
          <a:xfrm>
            <a:off x="3776663" y="6111875"/>
            <a:ext cx="2286000" cy="365125"/>
          </a:xfrm>
          <a:prstGeom prst="rect">
            <a:avLst/>
          </a:prstGeom>
        </p:spPr>
        <p:txBody>
          <a:bodyPr vert="horz" anchor="b"/>
          <a:lstStyle>
            <a:lvl1pPr algn="r" eaLnBrk="1" fontAlgn="auto" latinLnBrk="0" hangingPunct="1">
              <a:spcBef>
                <a:spcPts val="0"/>
              </a:spcBef>
              <a:spcAft>
                <a:spcPts val="0"/>
              </a:spcAft>
              <a:defRPr kumimoji="0" sz="1000">
                <a:solidFill>
                  <a:schemeClr val="bg2">
                    <a:shade val="50000"/>
                  </a:schemeClr>
                </a:solidFill>
                <a:latin typeface="+mn-lt"/>
                <a:cs typeface="+mn-cs"/>
              </a:defRPr>
            </a:lvl1pPr>
            <a:extLst/>
          </a:lstStyle>
          <a:p>
            <a:pPr>
              <a:defRPr/>
            </a:pPr>
            <a:fld id="{0C63EAC3-3FE8-4109-8889-D1A6E17553E8}" type="datetimeFigureOut">
              <a:rPr lang="fr-FR"/>
              <a:pPr>
                <a:defRPr/>
              </a:pPr>
              <a:t>12/02/2019</a:t>
            </a:fld>
            <a:endParaRPr lang="fr-FR"/>
          </a:p>
        </p:txBody>
      </p:sp>
      <p:sp>
        <p:nvSpPr>
          <p:cNvPr id="18" name="Espace réservé du pied de page 17">
            <a:extLst>
              <a:ext uri="{FF2B5EF4-FFF2-40B4-BE49-F238E27FC236}">
                <a16:creationId xmlns:a16="http://schemas.microsoft.com/office/drawing/2014/main" id="{2E6C2C54-CC92-40E6-8967-9617CC66D033}"/>
              </a:ext>
            </a:extLst>
          </p:cNvPr>
          <p:cNvSpPr>
            <a:spLocks noGrp="1"/>
          </p:cNvSpPr>
          <p:nvPr>
            <p:ph type="ftr" sz="quarter" idx="3"/>
          </p:nvPr>
        </p:nvSpPr>
        <p:spPr>
          <a:xfrm>
            <a:off x="6062663" y="6111875"/>
            <a:ext cx="2286000" cy="365125"/>
          </a:xfrm>
          <a:prstGeom prst="rect">
            <a:avLst/>
          </a:prstGeom>
        </p:spPr>
        <p:txBody>
          <a:bodyPr vert="horz" anchor="b"/>
          <a:lstStyle>
            <a:lvl1pPr algn="l" eaLnBrk="1" fontAlgn="auto" latinLnBrk="0" hangingPunct="1">
              <a:spcBef>
                <a:spcPts val="0"/>
              </a:spcBef>
              <a:spcAft>
                <a:spcPts val="0"/>
              </a:spcAft>
              <a:defRPr kumimoji="0" sz="1000">
                <a:solidFill>
                  <a:schemeClr val="bg2">
                    <a:shade val="50000"/>
                  </a:schemeClr>
                </a:solidFill>
                <a:latin typeface="+mn-lt"/>
                <a:cs typeface="+mn-cs"/>
              </a:defRPr>
            </a:lvl1pPr>
            <a:extLst/>
          </a:lstStyle>
          <a:p>
            <a:pPr>
              <a:defRPr/>
            </a:pPr>
            <a:endParaRPr lang="fr-FR"/>
          </a:p>
        </p:txBody>
      </p:sp>
      <p:sp>
        <p:nvSpPr>
          <p:cNvPr id="5" name="Espace réservé du numéro de diapositive 4">
            <a:extLst>
              <a:ext uri="{FF2B5EF4-FFF2-40B4-BE49-F238E27FC236}">
                <a16:creationId xmlns:a16="http://schemas.microsoft.com/office/drawing/2014/main" id="{E200CD2D-44FD-422E-8E9E-0B2FD318BCEE}"/>
              </a:ext>
            </a:extLst>
          </p:cNvPr>
          <p:cNvSpPr>
            <a:spLocks noGrp="1"/>
          </p:cNvSpPr>
          <p:nvPr>
            <p:ph type="sldNum" sz="quarter" idx="4"/>
          </p:nvPr>
        </p:nvSpPr>
        <p:spPr>
          <a:xfrm>
            <a:off x="8348663" y="6111875"/>
            <a:ext cx="457200" cy="365125"/>
          </a:xfrm>
          <a:prstGeom prst="rect">
            <a:avLst/>
          </a:prstGeom>
        </p:spPr>
        <p:txBody>
          <a:bodyPr vert="horz" wrap="square" lIns="91440" tIns="45720" rIns="91440" bIns="45720" numCol="1" anchor="b" anchorCtr="0" compatLnSpc="1">
            <a:prstTxWarp prst="textNoShape">
              <a:avLst/>
            </a:prstTxWarp>
          </a:bodyPr>
          <a:lstStyle>
            <a:lvl1pPr algn="r">
              <a:defRPr sz="1000">
                <a:solidFill>
                  <a:srgbClr val="A7A399"/>
                </a:solidFill>
                <a:latin typeface="Verdana" panose="020B0604030504040204" pitchFamily="34" charset="0"/>
              </a:defRPr>
            </a:lvl1pPr>
          </a:lstStyle>
          <a:p>
            <a:fld id="{F4CA2627-B00B-40B4-8766-FFBF68FEE40C}" type="slidenum">
              <a:rPr lang="fr-FR" altLang="fr-FR"/>
              <a:pPr/>
              <a:t>‹N°›</a:t>
            </a:fld>
            <a:endParaRPr lang="fr-FR" altLang="fr-FR"/>
          </a:p>
        </p:txBody>
      </p:sp>
    </p:spTree>
  </p:cSld>
  <p:clrMap bg1="lt1" tx1="dk1" bg2="lt2" tx2="dk2" accent1="accent1" accent2="accent2" accent3="accent3" accent4="accent4" accent5="accent5" accent6="accent6" hlink="hlink" folHlink="folHlink"/>
  <p:sldLayoutIdLst>
    <p:sldLayoutId id="2147483698" r:id="rId1"/>
    <p:sldLayoutId id="2147483691" r:id="rId2"/>
    <p:sldLayoutId id="2147483699" r:id="rId3"/>
    <p:sldLayoutId id="2147483692" r:id="rId4"/>
    <p:sldLayoutId id="2147483693" r:id="rId5"/>
    <p:sldLayoutId id="2147483694" r:id="rId6"/>
    <p:sldLayoutId id="2147483700" r:id="rId7"/>
    <p:sldLayoutId id="2147483695" r:id="rId8"/>
    <p:sldLayoutId id="2147483701" r:id="rId9"/>
    <p:sldLayoutId id="2147483696" r:id="rId10"/>
    <p:sldLayoutId id="2147483697" r:id="rId11"/>
  </p:sldLayoutIdLst>
  <p:txStyles>
    <p:titleStyle>
      <a:lvl1pPr algn="l" rtl="0" eaLnBrk="0" fontAlgn="base" hangingPunct="0">
        <a:spcBef>
          <a:spcPct val="0"/>
        </a:spcBef>
        <a:spcAft>
          <a:spcPct val="0"/>
        </a:spcAft>
        <a:defRPr sz="3600" b="1" kern="1200">
          <a:solidFill>
            <a:srgbClr val="FF8D3E"/>
          </a:solidFill>
          <a:effectLst>
            <a:outerShdw blurRad="53975" dist="22860" dir="5400000" algn="tl" rotWithShape="0">
              <a:srgbClr val="000000">
                <a:alpha val="55000"/>
              </a:srgbClr>
            </a:outerShdw>
          </a:effectLst>
          <a:latin typeface="+mj-lt"/>
          <a:ea typeface="+mj-ea"/>
          <a:cs typeface="+mj-cs"/>
        </a:defRPr>
      </a:lvl1pPr>
      <a:lvl2pPr algn="l" rtl="0" eaLnBrk="0" fontAlgn="base" hangingPunct="0">
        <a:spcBef>
          <a:spcPct val="0"/>
        </a:spcBef>
        <a:spcAft>
          <a:spcPct val="0"/>
        </a:spcAft>
        <a:defRPr sz="3600" b="1">
          <a:solidFill>
            <a:srgbClr val="FF8D3E"/>
          </a:solidFill>
          <a:latin typeface="Verdana" pitchFamily="34" charset="0"/>
        </a:defRPr>
      </a:lvl2pPr>
      <a:lvl3pPr algn="l" rtl="0" eaLnBrk="0" fontAlgn="base" hangingPunct="0">
        <a:spcBef>
          <a:spcPct val="0"/>
        </a:spcBef>
        <a:spcAft>
          <a:spcPct val="0"/>
        </a:spcAft>
        <a:defRPr sz="3600" b="1">
          <a:solidFill>
            <a:srgbClr val="FF8D3E"/>
          </a:solidFill>
          <a:latin typeface="Verdana" pitchFamily="34" charset="0"/>
        </a:defRPr>
      </a:lvl3pPr>
      <a:lvl4pPr algn="l" rtl="0" eaLnBrk="0" fontAlgn="base" hangingPunct="0">
        <a:spcBef>
          <a:spcPct val="0"/>
        </a:spcBef>
        <a:spcAft>
          <a:spcPct val="0"/>
        </a:spcAft>
        <a:defRPr sz="3600" b="1">
          <a:solidFill>
            <a:srgbClr val="FF8D3E"/>
          </a:solidFill>
          <a:latin typeface="Verdana" pitchFamily="34" charset="0"/>
        </a:defRPr>
      </a:lvl4pPr>
      <a:lvl5pPr algn="l" rtl="0" eaLnBrk="0" fontAlgn="base" hangingPunct="0">
        <a:spcBef>
          <a:spcPct val="0"/>
        </a:spcBef>
        <a:spcAft>
          <a:spcPct val="0"/>
        </a:spcAft>
        <a:defRPr sz="3600" b="1">
          <a:solidFill>
            <a:srgbClr val="FF8D3E"/>
          </a:solidFill>
          <a:latin typeface="Verdana" pitchFamily="34" charset="0"/>
        </a:defRPr>
      </a:lvl5pPr>
      <a:lvl6pPr marL="457200" algn="l" rtl="0" fontAlgn="base">
        <a:spcBef>
          <a:spcPct val="0"/>
        </a:spcBef>
        <a:spcAft>
          <a:spcPct val="0"/>
        </a:spcAft>
        <a:defRPr sz="3600" b="1">
          <a:solidFill>
            <a:srgbClr val="FF8D3E"/>
          </a:solidFill>
          <a:latin typeface="Verdana" pitchFamily="34" charset="0"/>
        </a:defRPr>
      </a:lvl6pPr>
      <a:lvl7pPr marL="914400" algn="l" rtl="0" fontAlgn="base">
        <a:spcBef>
          <a:spcPct val="0"/>
        </a:spcBef>
        <a:spcAft>
          <a:spcPct val="0"/>
        </a:spcAft>
        <a:defRPr sz="3600" b="1">
          <a:solidFill>
            <a:srgbClr val="FF8D3E"/>
          </a:solidFill>
          <a:latin typeface="Verdana" pitchFamily="34" charset="0"/>
        </a:defRPr>
      </a:lvl7pPr>
      <a:lvl8pPr marL="1371600" algn="l" rtl="0" fontAlgn="base">
        <a:spcBef>
          <a:spcPct val="0"/>
        </a:spcBef>
        <a:spcAft>
          <a:spcPct val="0"/>
        </a:spcAft>
        <a:defRPr sz="3600" b="1">
          <a:solidFill>
            <a:srgbClr val="FF8D3E"/>
          </a:solidFill>
          <a:latin typeface="Verdana" pitchFamily="34" charset="0"/>
        </a:defRPr>
      </a:lvl8pPr>
      <a:lvl9pPr marL="1828800" algn="l" rtl="0" fontAlgn="base">
        <a:spcBef>
          <a:spcPct val="0"/>
        </a:spcBef>
        <a:spcAft>
          <a:spcPct val="0"/>
        </a:spcAft>
        <a:defRPr sz="3600" b="1">
          <a:solidFill>
            <a:srgbClr val="FF8D3E"/>
          </a:solidFill>
          <a:latin typeface="Verdana" pitchFamily="34" charset="0"/>
        </a:defRPr>
      </a:lvl9pPr>
      <a:extLst/>
    </p:titleStyle>
    <p:bodyStyle>
      <a:lvl1pPr marL="265113" indent="-265113" algn="l" rtl="0" eaLnBrk="0" fontAlgn="base" hangingPunct="0">
        <a:spcBef>
          <a:spcPts val="250"/>
        </a:spcBef>
        <a:spcAft>
          <a:spcPct val="0"/>
        </a:spcAft>
        <a:buClr>
          <a:schemeClr val="accent1"/>
        </a:buClr>
        <a:buSzPct val="80000"/>
        <a:buFont typeface="Wingdings 2" panose="05020102010507070707" pitchFamily="18" charset="2"/>
        <a:buChar char=""/>
        <a:defRPr sz="2800" kern="1200">
          <a:solidFill>
            <a:schemeClr val="tx1"/>
          </a:solidFill>
          <a:latin typeface="+mn-lt"/>
          <a:ea typeface="+mn-ea"/>
          <a:cs typeface="+mn-cs"/>
        </a:defRPr>
      </a:lvl1pPr>
      <a:lvl2pPr marL="547688" indent="-200025" algn="l" rtl="0" eaLnBrk="0" fontAlgn="base" hangingPunct="0">
        <a:spcBef>
          <a:spcPts val="250"/>
        </a:spcBef>
        <a:spcAft>
          <a:spcPct val="0"/>
        </a:spcAft>
        <a:buClr>
          <a:schemeClr val="accent1"/>
        </a:buClr>
        <a:buSzPct val="100000"/>
        <a:buFont typeface="Verdana" panose="020B0604030504040204" pitchFamily="34" charset="0"/>
        <a:buChar char="◦"/>
        <a:defRPr sz="2400" kern="1200">
          <a:solidFill>
            <a:schemeClr val="tx1"/>
          </a:solidFill>
          <a:latin typeface="+mn-lt"/>
          <a:ea typeface="+mn-ea"/>
          <a:cs typeface="+mn-cs"/>
        </a:defRPr>
      </a:lvl2pPr>
      <a:lvl3pPr marL="785813" indent="-182563" algn="l" rtl="0" eaLnBrk="0" fontAlgn="base" hangingPunct="0">
        <a:spcBef>
          <a:spcPts val="250"/>
        </a:spcBef>
        <a:spcAft>
          <a:spcPct val="0"/>
        </a:spcAft>
        <a:buClr>
          <a:srgbClr val="ED3742"/>
        </a:buClr>
        <a:buSzPct val="100000"/>
        <a:buFont typeface="Wingdings 2" panose="05020102010507070707" pitchFamily="18" charset="2"/>
        <a:buChar char=""/>
        <a:defRPr sz="2200" kern="1200">
          <a:solidFill>
            <a:schemeClr val="tx1"/>
          </a:solidFill>
          <a:latin typeface="+mn-lt"/>
          <a:ea typeface="+mn-ea"/>
          <a:cs typeface="+mn-cs"/>
        </a:defRPr>
      </a:lvl3pPr>
      <a:lvl4pPr marL="1023938" indent="-182563" algn="l" rtl="0" eaLnBrk="0" fontAlgn="base" hangingPunct="0">
        <a:spcBef>
          <a:spcPts val="225"/>
        </a:spcBef>
        <a:spcAft>
          <a:spcPct val="0"/>
        </a:spcAft>
        <a:buClr>
          <a:srgbClr val="ED3742"/>
        </a:buClr>
        <a:buSzPct val="112000"/>
        <a:buFont typeface="Verdana" panose="020B0604030504040204" pitchFamily="34" charset="0"/>
        <a:buChar char="◦"/>
        <a:defRPr sz="1900" kern="1200">
          <a:solidFill>
            <a:schemeClr val="tx1"/>
          </a:solidFill>
          <a:latin typeface="+mn-lt"/>
          <a:ea typeface="+mn-ea"/>
          <a:cs typeface="+mn-cs"/>
        </a:defRPr>
      </a:lvl4pPr>
      <a:lvl5pPr marL="1279525" indent="-182563" algn="l" rtl="0" eaLnBrk="0" fontAlgn="base" hangingPunct="0">
        <a:spcBef>
          <a:spcPts val="250"/>
        </a:spcBef>
        <a:spcAft>
          <a:spcPct val="0"/>
        </a:spcAft>
        <a:buClr>
          <a:srgbClr val="4A85BF"/>
        </a:buClr>
        <a:buSzPct val="100000"/>
        <a:buFont typeface="Wingdings 2" panose="05020102010507070707" pitchFamily="18" charset="2"/>
        <a:buChar char=""/>
        <a:defRPr sz="20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F7A52A8-D6D3-482D-920D-62892718DC48}"/>
              </a:ext>
            </a:extLst>
          </p:cNvPr>
          <p:cNvSpPr>
            <a:spLocks noGrp="1"/>
          </p:cNvSpPr>
          <p:nvPr>
            <p:ph type="ctrTitle"/>
          </p:nvPr>
        </p:nvSpPr>
        <p:spPr>
          <a:xfrm>
            <a:off x="722313" y="1820863"/>
            <a:ext cx="7772400" cy="1828800"/>
          </a:xfrm>
        </p:spPr>
        <p:txBody>
          <a:bodyPr/>
          <a:lstStyle/>
          <a:p>
            <a:pPr algn="ctr" eaLnBrk="1" fontAlgn="auto" hangingPunct="1">
              <a:spcAft>
                <a:spcPts val="0"/>
              </a:spcAft>
              <a:defRPr/>
            </a:pPr>
            <a:r>
              <a:rPr lang="fr-FR" dirty="0"/>
              <a:t>STMG Au lycée Camille Corot MORESTEL</a:t>
            </a:r>
          </a:p>
        </p:txBody>
      </p:sp>
      <p:sp>
        <p:nvSpPr>
          <p:cNvPr id="3" name="Sous-titre 2">
            <a:extLst>
              <a:ext uri="{FF2B5EF4-FFF2-40B4-BE49-F238E27FC236}">
                <a16:creationId xmlns:a16="http://schemas.microsoft.com/office/drawing/2014/main" id="{450B257C-E6E6-47C5-8B59-7FB44A9C4A26}"/>
              </a:ext>
            </a:extLst>
          </p:cNvPr>
          <p:cNvSpPr>
            <a:spLocks noGrp="1"/>
          </p:cNvSpPr>
          <p:nvPr>
            <p:ph type="subTitle" idx="1"/>
          </p:nvPr>
        </p:nvSpPr>
        <p:spPr>
          <a:xfrm>
            <a:off x="722313" y="3684588"/>
            <a:ext cx="7772400" cy="914400"/>
          </a:xfrm>
        </p:spPr>
        <p:txBody>
          <a:bodyPr>
            <a:normAutofit/>
          </a:bodyPr>
          <a:lstStyle/>
          <a:p>
            <a:pPr eaLnBrk="1" fontAlgn="auto" hangingPunct="1">
              <a:spcAft>
                <a:spcPts val="0"/>
              </a:spcAft>
              <a:buFont typeface="Wingdings 2"/>
              <a:buNone/>
              <a:defRPr/>
            </a:pPr>
            <a:r>
              <a:rPr lang="fr-FR" dirty="0"/>
              <a:t>Février 2019</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AutoShape 8">
            <a:extLst>
              <a:ext uri="{FF2B5EF4-FFF2-40B4-BE49-F238E27FC236}">
                <a16:creationId xmlns:a16="http://schemas.microsoft.com/office/drawing/2014/main" id="{7B43717E-2CDD-4D8B-BB18-D14FB890F405}"/>
              </a:ext>
            </a:extLst>
          </p:cNvPr>
          <p:cNvSpPr>
            <a:spLocks noChangeArrowheads="1"/>
          </p:cNvSpPr>
          <p:nvPr/>
        </p:nvSpPr>
        <p:spPr bwMode="auto">
          <a:xfrm rot="5400000">
            <a:off x="5865813" y="5507038"/>
            <a:ext cx="1393825" cy="231775"/>
          </a:xfrm>
          <a:prstGeom prst="leftArrow">
            <a:avLst>
              <a:gd name="adj1" fmla="val 50000"/>
              <a:gd name="adj2" fmla="val 75032"/>
            </a:avLst>
          </a:prstGeom>
          <a:solidFill>
            <a:srgbClr val="40404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fr-FR" altLang="fr-FR">
              <a:latin typeface="Verdana" panose="020B0604030504040204" pitchFamily="34" charset="0"/>
            </a:endParaRPr>
          </a:p>
        </p:txBody>
      </p:sp>
      <p:sp>
        <p:nvSpPr>
          <p:cNvPr id="27" name="Rectangle 9">
            <a:extLst>
              <a:ext uri="{FF2B5EF4-FFF2-40B4-BE49-F238E27FC236}">
                <a16:creationId xmlns:a16="http://schemas.microsoft.com/office/drawing/2014/main" id="{1706C2DE-45FE-4A06-BA71-D1AC78A83994}"/>
              </a:ext>
            </a:extLst>
          </p:cNvPr>
          <p:cNvSpPr>
            <a:spLocks noChangeArrowheads="1"/>
          </p:cNvSpPr>
          <p:nvPr/>
        </p:nvSpPr>
        <p:spPr bwMode="auto">
          <a:xfrm>
            <a:off x="251520" y="2056041"/>
            <a:ext cx="3675110" cy="2870127"/>
          </a:xfrm>
          <a:prstGeom prst="rect">
            <a:avLst/>
          </a:prstGeom>
          <a:solidFill>
            <a:srgbClr val="262626"/>
          </a:solidFill>
          <a:ln>
            <a:headEnd/>
            <a:tailEnd/>
          </a:ln>
        </p:spPr>
        <p:style>
          <a:lnRef idx="0">
            <a:schemeClr val="dk1"/>
          </a:lnRef>
          <a:fillRef idx="3">
            <a:schemeClr val="dk1"/>
          </a:fillRef>
          <a:effectRef idx="3">
            <a:schemeClr val="dk1"/>
          </a:effectRef>
          <a:fontRef idx="minor">
            <a:schemeClr val="lt1"/>
          </a:fontRef>
        </p:style>
        <p:txBody>
          <a:bodyPr wrap="none" anchor="ctr"/>
          <a:lstStyle/>
          <a:p>
            <a:pPr fontAlgn="auto">
              <a:spcBef>
                <a:spcPts val="0"/>
              </a:spcBef>
              <a:spcAft>
                <a:spcPts val="0"/>
              </a:spcAft>
              <a:buFont typeface="Monotype Sorts" pitchFamily="2" charset="2"/>
              <a:buNone/>
              <a:defRPr/>
            </a:pPr>
            <a:endParaRPr lang="fr-FR"/>
          </a:p>
        </p:txBody>
      </p:sp>
      <p:sp>
        <p:nvSpPr>
          <p:cNvPr id="28" name="Rectangle 10">
            <a:extLst>
              <a:ext uri="{FF2B5EF4-FFF2-40B4-BE49-F238E27FC236}">
                <a16:creationId xmlns:a16="http://schemas.microsoft.com/office/drawing/2014/main" id="{9A787498-7AEC-45E4-B1BD-F6D3BDF3B3B3}"/>
              </a:ext>
            </a:extLst>
          </p:cNvPr>
          <p:cNvSpPr>
            <a:spLocks noChangeArrowheads="1"/>
          </p:cNvSpPr>
          <p:nvPr/>
        </p:nvSpPr>
        <p:spPr bwMode="auto">
          <a:xfrm>
            <a:off x="4211935" y="2075847"/>
            <a:ext cx="4680545" cy="2865321"/>
          </a:xfrm>
          <a:prstGeom prst="rect">
            <a:avLst/>
          </a:prstGeom>
          <a:solidFill>
            <a:srgbClr val="262626"/>
          </a:solidFill>
          <a:ln>
            <a:headEnd/>
            <a:tailEnd/>
          </a:ln>
        </p:spPr>
        <p:style>
          <a:lnRef idx="0">
            <a:schemeClr val="dk1"/>
          </a:lnRef>
          <a:fillRef idx="3">
            <a:schemeClr val="dk1"/>
          </a:fillRef>
          <a:effectRef idx="3">
            <a:schemeClr val="dk1"/>
          </a:effectRef>
          <a:fontRef idx="minor">
            <a:schemeClr val="lt1"/>
          </a:fontRef>
        </p:style>
        <p:txBody>
          <a:bodyPr wrap="none" anchor="ctr"/>
          <a:lstStyle/>
          <a:p>
            <a:pPr fontAlgn="auto">
              <a:spcBef>
                <a:spcPts val="0"/>
              </a:spcBef>
              <a:spcAft>
                <a:spcPts val="0"/>
              </a:spcAft>
              <a:buFont typeface="Monotype Sorts" pitchFamily="2" charset="2"/>
              <a:buNone/>
              <a:defRPr/>
            </a:pPr>
            <a:endParaRPr lang="fr-FR"/>
          </a:p>
        </p:txBody>
      </p:sp>
      <p:sp>
        <p:nvSpPr>
          <p:cNvPr id="7177" name="Text Box 3">
            <a:extLst>
              <a:ext uri="{FF2B5EF4-FFF2-40B4-BE49-F238E27FC236}">
                <a16:creationId xmlns:a16="http://schemas.microsoft.com/office/drawing/2014/main" id="{B47B2D70-7734-4A27-8CBF-5B72B7FFD572}"/>
              </a:ext>
            </a:extLst>
          </p:cNvPr>
          <p:cNvSpPr txBox="1">
            <a:spLocks noChangeArrowheads="1"/>
          </p:cNvSpPr>
          <p:nvPr/>
        </p:nvSpPr>
        <p:spPr bwMode="auto">
          <a:xfrm>
            <a:off x="1116013" y="476250"/>
            <a:ext cx="7921625" cy="1077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912813" eaLnBrk="0" hangingPunct="0">
              <a:defRPr>
                <a:solidFill>
                  <a:schemeClr val="tx1"/>
                </a:solidFill>
                <a:latin typeface="Arial" panose="020B0604020202020204" pitchFamily="34" charset="0"/>
                <a:cs typeface="Arial" panose="020B0604020202020204" pitchFamily="34" charset="0"/>
              </a:defRPr>
            </a:lvl1pPr>
            <a:lvl2pPr marL="742950" indent="-285750" defTabSz="912813" eaLnBrk="0" hangingPunct="0">
              <a:defRPr>
                <a:solidFill>
                  <a:schemeClr val="tx1"/>
                </a:solidFill>
                <a:latin typeface="Arial" panose="020B0604020202020204" pitchFamily="34" charset="0"/>
                <a:cs typeface="Arial" panose="020B0604020202020204" pitchFamily="34" charset="0"/>
              </a:defRPr>
            </a:lvl2pPr>
            <a:lvl3pPr marL="1143000" indent="-228600" defTabSz="912813" eaLnBrk="0" hangingPunct="0">
              <a:defRPr>
                <a:solidFill>
                  <a:schemeClr val="tx1"/>
                </a:solidFill>
                <a:latin typeface="Arial" panose="020B0604020202020204" pitchFamily="34" charset="0"/>
                <a:cs typeface="Arial" panose="020B0604020202020204" pitchFamily="34" charset="0"/>
              </a:defRPr>
            </a:lvl3pPr>
            <a:lvl4pPr marL="1600200" indent="-228600" defTabSz="912813" eaLnBrk="0" hangingPunct="0">
              <a:defRPr>
                <a:solidFill>
                  <a:schemeClr val="tx1"/>
                </a:solidFill>
                <a:latin typeface="Arial" panose="020B0604020202020204" pitchFamily="34" charset="0"/>
                <a:cs typeface="Arial" panose="020B0604020202020204" pitchFamily="34" charset="0"/>
              </a:defRPr>
            </a:lvl4pPr>
            <a:lvl5pPr marL="2057400" indent="-228600" defTabSz="912813" eaLnBrk="0" hangingPunct="0">
              <a:defRPr>
                <a:solidFill>
                  <a:schemeClr val="tx1"/>
                </a:solidFill>
                <a:latin typeface="Arial" panose="020B0604020202020204" pitchFamily="34" charset="0"/>
                <a:cs typeface="Arial" panose="020B0604020202020204" pitchFamily="34" charset="0"/>
              </a:defRPr>
            </a:lvl5pPr>
            <a:lvl6pPr marL="2514600" indent="-228600" defTabSz="91281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91281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91281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91281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fr-FR" altLang="fr-FR" sz="3200" b="1">
                <a:solidFill>
                  <a:srgbClr val="C00000"/>
                </a:solidFill>
                <a:latin typeface="Verdana" panose="020B0604030504040204" pitchFamily="34" charset="0"/>
              </a:rPr>
              <a:t>Les choix possibles après la classe de seconde générale et technologique</a:t>
            </a:r>
          </a:p>
        </p:txBody>
      </p:sp>
      <p:sp>
        <p:nvSpPr>
          <p:cNvPr id="30" name="AutoShape 7">
            <a:extLst>
              <a:ext uri="{FF2B5EF4-FFF2-40B4-BE49-F238E27FC236}">
                <a16:creationId xmlns:a16="http://schemas.microsoft.com/office/drawing/2014/main" id="{1B07B53F-698E-4960-BF21-1EE4AC240938}"/>
              </a:ext>
            </a:extLst>
          </p:cNvPr>
          <p:cNvSpPr>
            <a:spLocks noChangeArrowheads="1"/>
          </p:cNvSpPr>
          <p:nvPr/>
        </p:nvSpPr>
        <p:spPr bwMode="auto">
          <a:xfrm rot="5400000">
            <a:off x="1586706" y="5501482"/>
            <a:ext cx="1400175" cy="249238"/>
          </a:xfrm>
          <a:prstGeom prst="leftArrow">
            <a:avLst>
              <a:gd name="adj1" fmla="val 50000"/>
              <a:gd name="adj2" fmla="val 74956"/>
            </a:avLst>
          </a:prstGeom>
          <a:solidFill>
            <a:srgbClr val="40404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fr-FR" altLang="fr-FR">
              <a:latin typeface="Verdana" panose="020B0604030504040204" pitchFamily="34" charset="0"/>
            </a:endParaRPr>
          </a:p>
        </p:txBody>
      </p:sp>
      <p:sp>
        <p:nvSpPr>
          <p:cNvPr id="31" name="Rectangle 11">
            <a:extLst>
              <a:ext uri="{FF2B5EF4-FFF2-40B4-BE49-F238E27FC236}">
                <a16:creationId xmlns:a16="http://schemas.microsoft.com/office/drawing/2014/main" id="{9E4696E4-20C8-4DD6-8ACC-CFF5A6A0769B}"/>
              </a:ext>
            </a:extLst>
          </p:cNvPr>
          <p:cNvSpPr>
            <a:spLocks noChangeArrowheads="1"/>
          </p:cNvSpPr>
          <p:nvPr/>
        </p:nvSpPr>
        <p:spPr bwMode="auto">
          <a:xfrm>
            <a:off x="1011238" y="2055813"/>
            <a:ext cx="1963737" cy="523875"/>
          </a:xfrm>
          <a:prstGeom prst="rect">
            <a:avLst/>
          </a:prstGeom>
          <a:noFill/>
          <a:ln>
            <a:noFill/>
          </a:ln>
          <a:effectLst/>
          <a:extLst/>
        </p:spPr>
        <p:txBody>
          <a:bodyPr wrap="none" lIns="92075" tIns="46038" rIns="92075" bIns="46038">
            <a:spAutoFit/>
          </a:bodyPr>
          <a:lstStyle/>
          <a:p>
            <a:pPr marL="287338" indent="-287338" fontAlgn="auto">
              <a:spcBef>
                <a:spcPts val="0"/>
              </a:spcBef>
              <a:spcAft>
                <a:spcPts val="0"/>
              </a:spcAft>
              <a:defRPr/>
            </a:pPr>
            <a:r>
              <a:rPr lang="fr-FR" sz="2800" b="1" dirty="0">
                <a:solidFill>
                  <a:schemeClr val="bg1"/>
                </a:solidFill>
                <a:effectLst>
                  <a:outerShdw blurRad="38100" dist="38100" dir="2700000" algn="tl">
                    <a:srgbClr val="000000"/>
                  </a:outerShdw>
                </a:effectLst>
                <a:latin typeface="+mn-lt"/>
                <a:cs typeface="Arial" charset="0"/>
              </a:rPr>
              <a:t>1</a:t>
            </a:r>
            <a:r>
              <a:rPr lang="fr-FR" sz="2800" b="1" baseline="30000" dirty="0">
                <a:solidFill>
                  <a:schemeClr val="bg1"/>
                </a:solidFill>
                <a:effectLst>
                  <a:outerShdw blurRad="38100" dist="38100" dir="2700000" algn="tl">
                    <a:srgbClr val="000000"/>
                  </a:outerShdw>
                </a:effectLst>
                <a:latin typeface="+mn-lt"/>
                <a:cs typeface="Arial" charset="0"/>
              </a:rPr>
              <a:t>re</a:t>
            </a:r>
            <a:r>
              <a:rPr lang="fr-FR" sz="2800" b="1" dirty="0">
                <a:solidFill>
                  <a:schemeClr val="bg1"/>
                </a:solidFill>
                <a:effectLst>
                  <a:outerShdw blurRad="38100" dist="38100" dir="2700000" algn="tl">
                    <a:srgbClr val="000000"/>
                  </a:outerShdw>
                </a:effectLst>
                <a:latin typeface="+mn-lt"/>
                <a:cs typeface="Arial" charset="0"/>
              </a:rPr>
              <a:t> générale</a:t>
            </a:r>
          </a:p>
        </p:txBody>
      </p:sp>
      <p:sp>
        <p:nvSpPr>
          <p:cNvPr id="32" name="Rectangle 14">
            <a:extLst>
              <a:ext uri="{FF2B5EF4-FFF2-40B4-BE49-F238E27FC236}">
                <a16:creationId xmlns:a16="http://schemas.microsoft.com/office/drawing/2014/main" id="{5C82ED05-0788-44D0-B00C-FBA312C32076}"/>
              </a:ext>
            </a:extLst>
          </p:cNvPr>
          <p:cNvSpPr>
            <a:spLocks noChangeArrowheads="1"/>
          </p:cNvSpPr>
          <p:nvPr/>
        </p:nvSpPr>
        <p:spPr bwMode="auto">
          <a:xfrm>
            <a:off x="255588" y="4149725"/>
            <a:ext cx="3811587"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marL="287338" indent="-287338"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buClr>
                <a:srgbClr val="CC0000"/>
              </a:buClr>
              <a:buSzPct val="120000"/>
              <a:buFont typeface="Wingdings 2" panose="05020102010507070707" pitchFamily="18" charset="2"/>
              <a:buChar char="?"/>
            </a:pPr>
            <a:r>
              <a:rPr lang="fr-FR" altLang="fr-FR" sz="2000">
                <a:solidFill>
                  <a:schemeClr val="bg1"/>
                </a:solidFill>
                <a:latin typeface="Verdana" panose="020B0604030504040204" pitchFamily="34" charset="0"/>
              </a:rPr>
              <a:t>pour envisager plutôt des </a:t>
            </a:r>
            <a:r>
              <a:rPr lang="fr-FR" altLang="fr-FR" sz="2000" b="1">
                <a:solidFill>
                  <a:schemeClr val="bg1"/>
                </a:solidFill>
                <a:latin typeface="Verdana" panose="020B0604030504040204" pitchFamily="34" charset="0"/>
              </a:rPr>
              <a:t>études supérieures longues</a:t>
            </a:r>
          </a:p>
        </p:txBody>
      </p:sp>
      <p:sp>
        <p:nvSpPr>
          <p:cNvPr id="33" name="Rectangle 15">
            <a:extLst>
              <a:ext uri="{FF2B5EF4-FFF2-40B4-BE49-F238E27FC236}">
                <a16:creationId xmlns:a16="http://schemas.microsoft.com/office/drawing/2014/main" id="{2761E2CD-58CC-47D1-B689-CF79542A5EAE}"/>
              </a:ext>
            </a:extLst>
          </p:cNvPr>
          <p:cNvSpPr>
            <a:spLocks noChangeArrowheads="1"/>
          </p:cNvSpPr>
          <p:nvPr/>
        </p:nvSpPr>
        <p:spPr bwMode="auto">
          <a:xfrm>
            <a:off x="255588" y="3368675"/>
            <a:ext cx="36703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marL="287338" indent="-287338"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buClr>
                <a:srgbClr val="CC0000"/>
              </a:buClr>
              <a:buSzPct val="120000"/>
              <a:buFont typeface="Wingdings 2" panose="05020102010507070707" pitchFamily="18" charset="2"/>
              <a:buChar char="?"/>
            </a:pPr>
            <a:r>
              <a:rPr lang="fr-FR" altLang="fr-FR" sz="2000">
                <a:solidFill>
                  <a:schemeClr val="bg1"/>
                </a:solidFill>
                <a:latin typeface="Verdana" panose="020B0604030504040204" pitchFamily="34" charset="0"/>
              </a:rPr>
              <a:t>pour approfondir les matières générales </a:t>
            </a:r>
            <a:r>
              <a:rPr lang="fr-FR" altLang="fr-FR" sz="2000">
                <a:latin typeface="Verdana" panose="020B0604030504040204" pitchFamily="34" charset="0"/>
              </a:rPr>
              <a:t>	</a:t>
            </a:r>
            <a:r>
              <a:rPr lang="fr-FR" altLang="fr-FR" sz="2000" b="1">
                <a:latin typeface="Verdana" panose="020B0604030504040204" pitchFamily="34" charset="0"/>
              </a:rPr>
              <a:t> 	   </a:t>
            </a:r>
          </a:p>
        </p:txBody>
      </p:sp>
      <p:sp>
        <p:nvSpPr>
          <p:cNvPr id="34" name="Rectangle 12">
            <a:extLst>
              <a:ext uri="{FF2B5EF4-FFF2-40B4-BE49-F238E27FC236}">
                <a16:creationId xmlns:a16="http://schemas.microsoft.com/office/drawing/2014/main" id="{A84B65D4-A015-46CA-B700-E5F1634A81E3}"/>
              </a:ext>
            </a:extLst>
          </p:cNvPr>
          <p:cNvSpPr>
            <a:spLocks noChangeArrowheads="1"/>
          </p:cNvSpPr>
          <p:nvPr/>
        </p:nvSpPr>
        <p:spPr bwMode="auto">
          <a:xfrm>
            <a:off x="4572000" y="2062163"/>
            <a:ext cx="3959225" cy="739775"/>
          </a:xfrm>
          <a:prstGeom prst="rect">
            <a:avLst/>
          </a:prstGeom>
          <a:noFill/>
          <a:ln>
            <a:noFill/>
          </a:ln>
          <a:effectLst/>
          <a:extLst/>
        </p:spPr>
        <p:txBody>
          <a:bodyPr lIns="92075" tIns="46038" rIns="92075" bIns="46038">
            <a:spAutoFit/>
          </a:bodyPr>
          <a:lstStyle/>
          <a:p>
            <a:pPr marL="287338" indent="-287338" algn="ctr" fontAlgn="auto">
              <a:spcBef>
                <a:spcPts val="0"/>
              </a:spcBef>
              <a:spcAft>
                <a:spcPts val="0"/>
              </a:spcAft>
              <a:defRPr/>
            </a:pPr>
            <a:r>
              <a:rPr lang="fr-FR" sz="2400" b="1" dirty="0">
                <a:solidFill>
                  <a:schemeClr val="bg1"/>
                </a:solidFill>
                <a:effectLst>
                  <a:outerShdw blurRad="38100" dist="38100" dir="2700000" algn="tl">
                    <a:srgbClr val="C0C0C0"/>
                  </a:outerShdw>
                </a:effectLst>
                <a:latin typeface="+mn-lt"/>
                <a:cs typeface="+mn-cs"/>
              </a:rPr>
              <a:t>1</a:t>
            </a:r>
            <a:r>
              <a:rPr lang="fr-FR" sz="2400" b="1" baseline="30000" dirty="0">
                <a:solidFill>
                  <a:schemeClr val="bg1"/>
                </a:solidFill>
                <a:effectLst>
                  <a:outerShdw blurRad="38100" dist="38100" dir="2700000" algn="tl">
                    <a:srgbClr val="C0C0C0"/>
                  </a:outerShdw>
                </a:effectLst>
                <a:latin typeface="+mn-lt"/>
                <a:cs typeface="+mn-cs"/>
              </a:rPr>
              <a:t>re</a:t>
            </a:r>
            <a:r>
              <a:rPr lang="fr-FR" sz="2400" b="1" dirty="0">
                <a:solidFill>
                  <a:schemeClr val="bg1"/>
                </a:solidFill>
                <a:effectLst>
                  <a:outerShdw blurRad="38100" dist="38100" dir="2700000" algn="tl">
                    <a:srgbClr val="C0C0C0"/>
                  </a:outerShdw>
                </a:effectLst>
                <a:latin typeface="+mn-lt"/>
                <a:cs typeface="+mn-cs"/>
              </a:rPr>
              <a:t> technologique</a:t>
            </a:r>
          </a:p>
          <a:p>
            <a:pPr marL="287338" indent="-287338" algn="ctr" fontAlgn="auto">
              <a:spcBef>
                <a:spcPts val="0"/>
              </a:spcBef>
              <a:spcAft>
                <a:spcPts val="0"/>
              </a:spcAft>
              <a:defRPr/>
            </a:pPr>
            <a:r>
              <a:rPr lang="fr-FR" b="1" dirty="0">
                <a:solidFill>
                  <a:schemeClr val="bg1"/>
                </a:solidFill>
                <a:latin typeface="+mn-lt"/>
                <a:cs typeface="+mn-cs"/>
              </a:rPr>
              <a:t>STMG</a:t>
            </a:r>
            <a:endParaRPr lang="fr-FR" sz="1400" b="1" dirty="0">
              <a:solidFill>
                <a:srgbClr val="A6A6A6"/>
              </a:solidFill>
              <a:latin typeface="+mn-lt"/>
              <a:cs typeface="+mn-cs"/>
            </a:endParaRPr>
          </a:p>
        </p:txBody>
      </p:sp>
      <p:sp>
        <p:nvSpPr>
          <p:cNvPr id="35" name="Rectangle 16">
            <a:extLst>
              <a:ext uri="{FF2B5EF4-FFF2-40B4-BE49-F238E27FC236}">
                <a16:creationId xmlns:a16="http://schemas.microsoft.com/office/drawing/2014/main" id="{1B12E473-AE1A-445D-804C-DFA93F19B0F1}"/>
              </a:ext>
            </a:extLst>
          </p:cNvPr>
          <p:cNvSpPr>
            <a:spLocks noChangeArrowheads="1"/>
          </p:cNvSpPr>
          <p:nvPr/>
        </p:nvSpPr>
        <p:spPr bwMode="auto">
          <a:xfrm>
            <a:off x="4211638" y="2873375"/>
            <a:ext cx="4608512"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marL="287338" indent="-287338"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buClr>
                <a:srgbClr val="CC0000"/>
              </a:buClr>
              <a:buSzPct val="120000"/>
              <a:buFont typeface="Wingdings 2" panose="05020102010507070707" pitchFamily="18" charset="2"/>
              <a:buChar char="?"/>
            </a:pPr>
            <a:r>
              <a:rPr lang="fr-FR" altLang="fr-FR" sz="1600">
                <a:solidFill>
                  <a:schemeClr val="bg1"/>
                </a:solidFill>
                <a:latin typeface="Verdana" panose="020B0604030504040204" pitchFamily="34" charset="0"/>
              </a:rPr>
              <a:t>pour découvrir un </a:t>
            </a:r>
            <a:r>
              <a:rPr lang="fr-FR" altLang="fr-FR" sz="1600" b="1">
                <a:solidFill>
                  <a:schemeClr val="bg1"/>
                </a:solidFill>
                <a:latin typeface="Verdana" panose="020B0604030504040204" pitchFamily="34" charset="0"/>
              </a:rPr>
              <a:t>secteur </a:t>
            </a:r>
            <a:r>
              <a:rPr lang="fr-FR" altLang="fr-FR" sz="1600">
                <a:solidFill>
                  <a:schemeClr val="bg1"/>
                </a:solidFill>
                <a:latin typeface="Verdana" panose="020B0604030504040204" pitchFamily="34" charset="0"/>
              </a:rPr>
              <a:t>professionnel</a:t>
            </a:r>
            <a:endParaRPr lang="fr-FR" altLang="fr-FR" sz="2000" b="1">
              <a:solidFill>
                <a:schemeClr val="bg1"/>
              </a:solidFill>
              <a:latin typeface="Verdana" panose="020B0604030504040204" pitchFamily="34" charset="0"/>
            </a:endParaRPr>
          </a:p>
        </p:txBody>
      </p:sp>
      <p:sp>
        <p:nvSpPr>
          <p:cNvPr id="36" name="Rectangle 17">
            <a:extLst>
              <a:ext uri="{FF2B5EF4-FFF2-40B4-BE49-F238E27FC236}">
                <a16:creationId xmlns:a16="http://schemas.microsoft.com/office/drawing/2014/main" id="{321D760C-ABE9-4AD8-9C30-DB57B6C7209D}"/>
              </a:ext>
            </a:extLst>
          </p:cNvPr>
          <p:cNvSpPr>
            <a:spLocks noChangeArrowheads="1"/>
          </p:cNvSpPr>
          <p:nvPr/>
        </p:nvSpPr>
        <p:spPr bwMode="auto">
          <a:xfrm>
            <a:off x="4213225" y="3389313"/>
            <a:ext cx="4467225"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marL="287338" indent="-287338"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buClr>
                <a:srgbClr val="CC0000"/>
              </a:buClr>
              <a:buSzPct val="120000"/>
              <a:buFont typeface="Wingdings 2" panose="05020102010507070707" pitchFamily="18" charset="2"/>
              <a:buChar char="?"/>
            </a:pPr>
            <a:r>
              <a:rPr lang="fr-FR" altLang="fr-FR" sz="1600">
                <a:solidFill>
                  <a:schemeClr val="bg1"/>
                </a:solidFill>
                <a:latin typeface="Verdana" panose="020B0604030504040204" pitchFamily="34" charset="0"/>
              </a:rPr>
              <a:t>pour envisager préférentiellement des </a:t>
            </a:r>
            <a:r>
              <a:rPr lang="fr-FR" altLang="fr-FR" sz="1600" b="1">
                <a:solidFill>
                  <a:schemeClr val="bg1"/>
                </a:solidFill>
                <a:latin typeface="Verdana" panose="020B0604030504040204" pitchFamily="34" charset="0"/>
              </a:rPr>
              <a:t>études supérieures courtes (BTS, DUT, licences) </a:t>
            </a:r>
            <a:r>
              <a:rPr lang="fr-FR" altLang="fr-FR" sz="1600">
                <a:solidFill>
                  <a:schemeClr val="bg1"/>
                </a:solidFill>
                <a:latin typeface="Verdana" panose="020B0604030504040204" pitchFamily="34" charset="0"/>
              </a:rPr>
              <a:t>avec une ouverture sur des poursuites d’études longues (Master professionnalisant….)</a:t>
            </a:r>
          </a:p>
        </p:txBody>
      </p:sp>
      <p:sp>
        <p:nvSpPr>
          <p:cNvPr id="37" name="Rectangle 36">
            <a:extLst>
              <a:ext uri="{FF2B5EF4-FFF2-40B4-BE49-F238E27FC236}">
                <a16:creationId xmlns:a16="http://schemas.microsoft.com/office/drawing/2014/main" id="{BE7E5C92-B829-4743-A036-86E6538322DD}"/>
              </a:ext>
            </a:extLst>
          </p:cNvPr>
          <p:cNvSpPr>
            <a:spLocks noChangeArrowheads="1"/>
          </p:cNvSpPr>
          <p:nvPr/>
        </p:nvSpPr>
        <p:spPr bwMode="auto">
          <a:xfrm>
            <a:off x="2235200" y="6219825"/>
            <a:ext cx="1517650" cy="106363"/>
          </a:xfrm>
          <a:prstGeom prst="rect">
            <a:avLst/>
          </a:prstGeom>
          <a:solidFill>
            <a:srgbClr val="40404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fr-FR" altLang="fr-FR">
              <a:latin typeface="Verdana" panose="020B0604030504040204" pitchFamily="34" charset="0"/>
            </a:endParaRPr>
          </a:p>
        </p:txBody>
      </p:sp>
      <p:sp>
        <p:nvSpPr>
          <p:cNvPr id="38" name="Rectangle 37">
            <a:extLst>
              <a:ext uri="{FF2B5EF4-FFF2-40B4-BE49-F238E27FC236}">
                <a16:creationId xmlns:a16="http://schemas.microsoft.com/office/drawing/2014/main" id="{50C12545-9DF2-4327-94D0-92E1814826E2}"/>
              </a:ext>
            </a:extLst>
          </p:cNvPr>
          <p:cNvSpPr>
            <a:spLocks noChangeArrowheads="1"/>
          </p:cNvSpPr>
          <p:nvPr/>
        </p:nvSpPr>
        <p:spPr bwMode="auto">
          <a:xfrm>
            <a:off x="5165725" y="6211888"/>
            <a:ext cx="1385888" cy="107950"/>
          </a:xfrm>
          <a:prstGeom prst="rect">
            <a:avLst/>
          </a:prstGeom>
          <a:solidFill>
            <a:srgbClr val="40404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fr-FR" altLang="fr-FR">
              <a:latin typeface="Verdana" panose="020B0604030504040204" pitchFamily="34" charset="0"/>
            </a:endParaRPr>
          </a:p>
        </p:txBody>
      </p:sp>
      <p:grpSp>
        <p:nvGrpSpPr>
          <p:cNvPr id="2" name="Groupe 26">
            <a:extLst>
              <a:ext uri="{FF2B5EF4-FFF2-40B4-BE49-F238E27FC236}">
                <a16:creationId xmlns:a16="http://schemas.microsoft.com/office/drawing/2014/main" id="{1CE78923-5BBB-4EA4-84E9-4D3A3B9BAA5F}"/>
              </a:ext>
            </a:extLst>
          </p:cNvPr>
          <p:cNvGrpSpPr>
            <a:grpSpLocks/>
          </p:cNvGrpSpPr>
          <p:nvPr/>
        </p:nvGrpSpPr>
        <p:grpSpPr bwMode="auto">
          <a:xfrm>
            <a:off x="3622675" y="5949950"/>
            <a:ext cx="1550988" cy="596900"/>
            <a:chOff x="2262776" y="5097240"/>
            <a:chExt cx="5082661" cy="596900"/>
          </a:xfrm>
        </p:grpSpPr>
        <p:sp>
          <p:nvSpPr>
            <p:cNvPr id="40" name="Rectangle 5">
              <a:extLst>
                <a:ext uri="{FF2B5EF4-FFF2-40B4-BE49-F238E27FC236}">
                  <a16:creationId xmlns:a16="http://schemas.microsoft.com/office/drawing/2014/main" id="{74764ED1-56CD-4FBF-9B27-DC88829812BE}"/>
                </a:ext>
              </a:extLst>
            </p:cNvPr>
            <p:cNvSpPr>
              <a:spLocks noChangeArrowheads="1"/>
            </p:cNvSpPr>
            <p:nvPr/>
          </p:nvSpPr>
          <p:spPr bwMode="auto">
            <a:xfrm>
              <a:off x="2262776" y="5097240"/>
              <a:ext cx="5082661" cy="596900"/>
            </a:xfrm>
            <a:prstGeom prst="rect">
              <a:avLst/>
            </a:prstGeom>
            <a:solidFill>
              <a:srgbClr val="860000"/>
            </a:solidFill>
            <a:ln>
              <a:headEnd/>
              <a:tailEnd/>
            </a:ln>
          </p:spPr>
          <p:style>
            <a:lnRef idx="0">
              <a:schemeClr val="dk1"/>
            </a:lnRef>
            <a:fillRef idx="3">
              <a:schemeClr val="dk1"/>
            </a:fillRef>
            <a:effectRef idx="3">
              <a:schemeClr val="dk1"/>
            </a:effectRef>
            <a:fontRef idx="minor">
              <a:schemeClr val="lt1"/>
            </a:fontRef>
          </p:style>
          <p:txBody>
            <a:bodyPr wrap="none" anchor="ctr"/>
            <a:lstStyle/>
            <a:p>
              <a:pPr fontAlgn="auto">
                <a:spcBef>
                  <a:spcPts val="0"/>
                </a:spcBef>
                <a:spcAft>
                  <a:spcPts val="0"/>
                </a:spcAft>
                <a:buFont typeface="Monotype Sorts" pitchFamily="2" charset="2"/>
                <a:buNone/>
                <a:defRPr/>
              </a:pPr>
              <a:endParaRPr lang="fr-FR"/>
            </a:p>
          </p:txBody>
        </p:sp>
        <p:sp>
          <p:nvSpPr>
            <p:cNvPr id="7193" name="Rectangle 17">
              <a:extLst>
                <a:ext uri="{FF2B5EF4-FFF2-40B4-BE49-F238E27FC236}">
                  <a16:creationId xmlns:a16="http://schemas.microsoft.com/office/drawing/2014/main" id="{DB1D8A31-CDAA-41CD-B027-67EDAD6DAF8D}"/>
                </a:ext>
              </a:extLst>
            </p:cNvPr>
            <p:cNvSpPr>
              <a:spLocks noChangeArrowheads="1"/>
            </p:cNvSpPr>
            <p:nvPr/>
          </p:nvSpPr>
          <p:spPr bwMode="auto">
            <a:xfrm>
              <a:off x="3398161" y="5164857"/>
              <a:ext cx="317435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fr-FR" sz="2400" b="1">
                  <a:solidFill>
                    <a:schemeClr val="bg1"/>
                  </a:solidFill>
                  <a:latin typeface="Verdana" panose="020B0604030504040204" pitchFamily="34" charset="0"/>
                </a:rPr>
                <a:t>2</a:t>
              </a:r>
              <a:r>
                <a:rPr lang="en-GB" altLang="fr-FR" sz="2400" b="1" baseline="30000">
                  <a:solidFill>
                    <a:schemeClr val="bg1"/>
                  </a:solidFill>
                  <a:latin typeface="Verdana" panose="020B0604030504040204" pitchFamily="34" charset="0"/>
                </a:rPr>
                <a:t>de</a:t>
              </a:r>
              <a:r>
                <a:rPr lang="en-GB" altLang="fr-FR" sz="2400" b="1">
                  <a:solidFill>
                    <a:schemeClr val="bg1"/>
                  </a:solidFill>
                  <a:latin typeface="Verdana" panose="020B0604030504040204" pitchFamily="34" charset="0"/>
                </a:rPr>
                <a:t> GT</a:t>
              </a:r>
              <a:endParaRPr lang="en-GB" altLang="fr-FR" sz="2400">
                <a:solidFill>
                  <a:schemeClr val="bg1"/>
                </a:solidFill>
                <a:latin typeface="Verdana" panose="020B0604030504040204" pitchFamily="34" charset="0"/>
              </a:endParaRPr>
            </a:p>
          </p:txBody>
        </p:sp>
      </p:grpSp>
      <p:sp>
        <p:nvSpPr>
          <p:cNvPr id="43" name="Rectangle 42">
            <a:extLst>
              <a:ext uri="{FF2B5EF4-FFF2-40B4-BE49-F238E27FC236}">
                <a16:creationId xmlns:a16="http://schemas.microsoft.com/office/drawing/2014/main" id="{51B5A721-EC5B-45A8-B7E6-C7DB74A70740}"/>
              </a:ext>
            </a:extLst>
          </p:cNvPr>
          <p:cNvSpPr/>
          <p:nvPr/>
        </p:nvSpPr>
        <p:spPr>
          <a:xfrm>
            <a:off x="84138" y="2579688"/>
            <a:ext cx="3933825" cy="338137"/>
          </a:xfrm>
          <a:prstGeom prst="rect">
            <a:avLst/>
          </a:prstGeom>
          <a:solidFill>
            <a:srgbClr val="FF9933"/>
          </a:solidFill>
          <a:effectLst>
            <a:outerShdw blurRad="50800" dist="38100" dir="2700000" algn="tl" rotWithShape="0">
              <a:prstClr val="black">
                <a:alpha val="40000"/>
              </a:prstClr>
            </a:outerShdw>
          </a:effectLst>
        </p:spPr>
        <p:txBody>
          <a:bodyPr>
            <a:spAutoFit/>
          </a:bodyPr>
          <a:lstStyle/>
          <a:p>
            <a:pPr algn="ctr" fontAlgn="auto">
              <a:spcBef>
                <a:spcPts val="0"/>
              </a:spcBef>
              <a:spcAft>
                <a:spcPts val="0"/>
              </a:spcAft>
              <a:defRPr/>
            </a:pPr>
            <a:r>
              <a:rPr lang="fr-FR" sz="1600" b="1" kern="0" cap="all" dirty="0">
                <a:solidFill>
                  <a:prstClr val="white"/>
                </a:solidFill>
                <a:latin typeface="Arial Black" charset="0"/>
                <a:cs typeface="+mn-cs"/>
              </a:rPr>
              <a:t>Réforme Baccalauréat</a:t>
            </a:r>
            <a:r>
              <a:rPr lang="fr-FR" sz="1600" b="1" kern="0" dirty="0">
                <a:solidFill>
                  <a:prstClr val="white"/>
                </a:solidFill>
                <a:latin typeface="Arial Black" charset="0"/>
                <a:cs typeface="+mn-cs"/>
              </a:rPr>
              <a:t> 2021</a:t>
            </a:r>
            <a:endParaRPr lang="fr-FR" sz="1050" kern="0" dirty="0">
              <a:solidFill>
                <a:sysClr val="windowText" lastClr="000000"/>
              </a:solidFill>
              <a:latin typeface="+mn-lt"/>
              <a:cs typeface="+mn-cs"/>
            </a:endParaRPr>
          </a:p>
        </p:txBody>
      </p:sp>
      <p:sp>
        <p:nvSpPr>
          <p:cNvPr id="44" name="Rectangle 43">
            <a:extLst>
              <a:ext uri="{FF2B5EF4-FFF2-40B4-BE49-F238E27FC236}">
                <a16:creationId xmlns:a16="http://schemas.microsoft.com/office/drawing/2014/main" id="{A8CBA8B5-D23A-45D0-848D-B389F1A0D370}"/>
              </a:ext>
            </a:extLst>
          </p:cNvPr>
          <p:cNvSpPr/>
          <p:nvPr/>
        </p:nvSpPr>
        <p:spPr>
          <a:xfrm>
            <a:off x="947738" y="2890838"/>
            <a:ext cx="3151187" cy="369887"/>
          </a:xfrm>
          <a:prstGeom prst="rect">
            <a:avLst/>
          </a:prstGeom>
          <a:solidFill>
            <a:srgbClr val="0070C0"/>
          </a:solidFill>
          <a:effectLst>
            <a:outerShdw blurRad="50800" dist="38100" dir="2700000" algn="tl" rotWithShape="0">
              <a:prstClr val="black">
                <a:alpha val="40000"/>
              </a:prstClr>
            </a:outerShdw>
          </a:effectLst>
        </p:spPr>
        <p:txBody>
          <a:bodyPr>
            <a:spAutoFit/>
          </a:bodyPr>
          <a:lstStyle/>
          <a:p>
            <a:pPr algn="ctr" fontAlgn="auto">
              <a:spcBef>
                <a:spcPts val="0"/>
              </a:spcBef>
              <a:spcAft>
                <a:spcPts val="0"/>
              </a:spcAft>
              <a:defRPr/>
            </a:pPr>
            <a:r>
              <a:rPr lang="fr-FR" b="1" kern="0" dirty="0">
                <a:solidFill>
                  <a:prstClr val="white"/>
                </a:solidFill>
                <a:latin typeface="Arial Black" charset="0"/>
                <a:cs typeface="+mn-cs"/>
              </a:rPr>
              <a:t>Disparition des séries</a:t>
            </a:r>
            <a:endParaRPr lang="fr-FR" sz="1100" kern="0" dirty="0">
              <a:solidFill>
                <a:sysClr val="windowText" lastClr="000000"/>
              </a:solidFill>
              <a:latin typeface="+mn-lt"/>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2" fill="hold" grpId="0" nodeType="clickEffect">
                                  <p:stCondLst>
                                    <p:cond delay="0"/>
                                  </p:stCondLst>
                                  <p:childTnLst>
                                    <p:set>
                                      <p:cBhvr>
                                        <p:cTn id="11" dur="1" fill="hold">
                                          <p:stCondLst>
                                            <p:cond delay="0"/>
                                          </p:stCondLst>
                                        </p:cTn>
                                        <p:tgtEl>
                                          <p:spTgt spid="37"/>
                                        </p:tgtEl>
                                        <p:attrNameLst>
                                          <p:attrName>style.visibility</p:attrName>
                                        </p:attrNameLst>
                                      </p:cBhvr>
                                      <p:to>
                                        <p:strVal val="visible"/>
                                      </p:to>
                                    </p:set>
                                    <p:animEffect transition="in" filter="wipe(right)">
                                      <p:cBhvr>
                                        <p:cTn id="12" dur="500"/>
                                        <p:tgtEl>
                                          <p:spTgt spid="37"/>
                                        </p:tgtEl>
                                      </p:cBhvr>
                                    </p:animEffect>
                                  </p:childTnLst>
                                </p:cTn>
                              </p:par>
                            </p:childTnLst>
                          </p:cTn>
                        </p:par>
                        <p:par>
                          <p:cTn id="13" fill="hold" nodeType="afterGroup">
                            <p:stCondLst>
                              <p:cond delay="500"/>
                            </p:stCondLst>
                            <p:childTnLst>
                              <p:par>
                                <p:cTn id="14" presetID="22" presetClass="entr" presetSubtype="4" fill="hold" grpId="0" nodeType="afterEffect">
                                  <p:stCondLst>
                                    <p:cond delay="0"/>
                                  </p:stCondLst>
                                  <p:childTnLst>
                                    <p:set>
                                      <p:cBhvr>
                                        <p:cTn id="15" dur="1" fill="hold">
                                          <p:stCondLst>
                                            <p:cond delay="0"/>
                                          </p:stCondLst>
                                        </p:cTn>
                                        <p:tgtEl>
                                          <p:spTgt spid="30"/>
                                        </p:tgtEl>
                                        <p:attrNameLst>
                                          <p:attrName>style.visibility</p:attrName>
                                        </p:attrNameLst>
                                      </p:cBhvr>
                                      <p:to>
                                        <p:strVal val="visible"/>
                                      </p:to>
                                    </p:set>
                                    <p:animEffect transition="in" filter="wipe(down)">
                                      <p:cBhvr>
                                        <p:cTn id="16" dur="500"/>
                                        <p:tgtEl>
                                          <p:spTgt spid="30"/>
                                        </p:tgtEl>
                                      </p:cBhvr>
                                    </p:animEffect>
                                  </p:childTnLst>
                                </p:cTn>
                              </p:par>
                            </p:childTnLst>
                          </p:cTn>
                        </p:par>
                        <p:par>
                          <p:cTn id="17" fill="hold" nodeType="afterGroup">
                            <p:stCondLst>
                              <p:cond delay="1000"/>
                            </p:stCondLst>
                            <p:childTnLst>
                              <p:par>
                                <p:cTn id="18" presetID="22" presetClass="entr" presetSubtype="4" fill="hold" nodeType="afterEffect">
                                  <p:stCondLst>
                                    <p:cond delay="0"/>
                                  </p:stCondLst>
                                  <p:childTnLst>
                                    <p:set>
                                      <p:cBhvr>
                                        <p:cTn id="19" dur="1" fill="hold">
                                          <p:stCondLst>
                                            <p:cond delay="0"/>
                                          </p:stCondLst>
                                        </p:cTn>
                                        <p:tgtEl>
                                          <p:spTgt spid="27"/>
                                        </p:tgtEl>
                                        <p:attrNameLst>
                                          <p:attrName>style.visibility</p:attrName>
                                        </p:attrNameLst>
                                      </p:cBhvr>
                                      <p:to>
                                        <p:strVal val="visible"/>
                                      </p:to>
                                    </p:set>
                                    <p:animEffect transition="in" filter="wipe(down)">
                                      <p:cBhvr>
                                        <p:cTn id="20" dur="500"/>
                                        <p:tgtEl>
                                          <p:spTgt spid="27"/>
                                        </p:tgtEl>
                                      </p:cBhvr>
                                    </p:animEffect>
                                  </p:childTnLst>
                                </p:cTn>
                              </p:par>
                            </p:childTnLst>
                          </p:cTn>
                        </p:par>
                        <p:par>
                          <p:cTn id="21" fill="hold" nodeType="afterGroup">
                            <p:stCondLst>
                              <p:cond delay="1500"/>
                            </p:stCondLst>
                            <p:childTnLst>
                              <p:par>
                                <p:cTn id="22" presetID="10" presetClass="entr" presetSubtype="0" fill="hold" grpId="0" nodeType="afterEffect">
                                  <p:stCondLst>
                                    <p:cond delay="0"/>
                                  </p:stCondLst>
                                  <p:childTnLst>
                                    <p:set>
                                      <p:cBhvr>
                                        <p:cTn id="23" dur="1" fill="hold">
                                          <p:stCondLst>
                                            <p:cond delay="0"/>
                                          </p:stCondLst>
                                        </p:cTn>
                                        <p:tgtEl>
                                          <p:spTgt spid="31"/>
                                        </p:tgtEl>
                                        <p:attrNameLst>
                                          <p:attrName>style.visibility</p:attrName>
                                        </p:attrNameLst>
                                      </p:cBhvr>
                                      <p:to>
                                        <p:strVal val="visible"/>
                                      </p:to>
                                    </p:set>
                                    <p:animEffect transition="in" filter="fade">
                                      <p:cBhvr>
                                        <p:cTn id="24" dur="500"/>
                                        <p:tgtEl>
                                          <p:spTgt spid="31"/>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31" presetClass="entr" presetSubtype="0" fill="hold" grpId="0" nodeType="clickEffect">
                                  <p:stCondLst>
                                    <p:cond delay="0"/>
                                  </p:stCondLst>
                                  <p:childTnLst>
                                    <p:set>
                                      <p:cBhvr>
                                        <p:cTn id="28" dur="1" fill="hold">
                                          <p:stCondLst>
                                            <p:cond delay="0"/>
                                          </p:stCondLst>
                                        </p:cTn>
                                        <p:tgtEl>
                                          <p:spTgt spid="43"/>
                                        </p:tgtEl>
                                        <p:attrNameLst>
                                          <p:attrName>style.visibility</p:attrName>
                                        </p:attrNameLst>
                                      </p:cBhvr>
                                      <p:to>
                                        <p:strVal val="visible"/>
                                      </p:to>
                                    </p:set>
                                    <p:anim calcmode="lin" valueType="num">
                                      <p:cBhvr>
                                        <p:cTn id="29" dur="1000" fill="hold"/>
                                        <p:tgtEl>
                                          <p:spTgt spid="43"/>
                                        </p:tgtEl>
                                        <p:attrNameLst>
                                          <p:attrName>ppt_w</p:attrName>
                                        </p:attrNameLst>
                                      </p:cBhvr>
                                      <p:tavLst>
                                        <p:tav tm="0">
                                          <p:val>
                                            <p:fltVal val="0"/>
                                          </p:val>
                                        </p:tav>
                                        <p:tav tm="100000">
                                          <p:val>
                                            <p:strVal val="#ppt_w"/>
                                          </p:val>
                                        </p:tav>
                                      </p:tavLst>
                                    </p:anim>
                                    <p:anim calcmode="lin" valueType="num">
                                      <p:cBhvr>
                                        <p:cTn id="30" dur="1000" fill="hold"/>
                                        <p:tgtEl>
                                          <p:spTgt spid="43"/>
                                        </p:tgtEl>
                                        <p:attrNameLst>
                                          <p:attrName>ppt_h</p:attrName>
                                        </p:attrNameLst>
                                      </p:cBhvr>
                                      <p:tavLst>
                                        <p:tav tm="0">
                                          <p:val>
                                            <p:fltVal val="0"/>
                                          </p:val>
                                        </p:tav>
                                        <p:tav tm="100000">
                                          <p:val>
                                            <p:strVal val="#ppt_h"/>
                                          </p:val>
                                        </p:tav>
                                      </p:tavLst>
                                    </p:anim>
                                    <p:anim calcmode="lin" valueType="num">
                                      <p:cBhvr>
                                        <p:cTn id="31" dur="1000" fill="hold"/>
                                        <p:tgtEl>
                                          <p:spTgt spid="43"/>
                                        </p:tgtEl>
                                        <p:attrNameLst>
                                          <p:attrName>style.rotation</p:attrName>
                                        </p:attrNameLst>
                                      </p:cBhvr>
                                      <p:tavLst>
                                        <p:tav tm="0">
                                          <p:val>
                                            <p:fltVal val="90"/>
                                          </p:val>
                                        </p:tav>
                                        <p:tav tm="100000">
                                          <p:val>
                                            <p:fltVal val="0"/>
                                          </p:val>
                                        </p:tav>
                                      </p:tavLst>
                                    </p:anim>
                                    <p:animEffect transition="in" filter="fade">
                                      <p:cBhvr>
                                        <p:cTn id="32" dur="1000"/>
                                        <p:tgtEl>
                                          <p:spTgt spid="43"/>
                                        </p:tgtEl>
                                      </p:cBhvr>
                                    </p:animEffect>
                                  </p:childTnLst>
                                </p:cTn>
                              </p:par>
                              <p:par>
                                <p:cTn id="33" presetID="31" presetClass="entr" presetSubtype="0" fill="hold" grpId="0" nodeType="withEffect">
                                  <p:stCondLst>
                                    <p:cond delay="0"/>
                                  </p:stCondLst>
                                  <p:childTnLst>
                                    <p:set>
                                      <p:cBhvr>
                                        <p:cTn id="34" dur="1" fill="hold">
                                          <p:stCondLst>
                                            <p:cond delay="0"/>
                                          </p:stCondLst>
                                        </p:cTn>
                                        <p:tgtEl>
                                          <p:spTgt spid="44"/>
                                        </p:tgtEl>
                                        <p:attrNameLst>
                                          <p:attrName>style.visibility</p:attrName>
                                        </p:attrNameLst>
                                      </p:cBhvr>
                                      <p:to>
                                        <p:strVal val="visible"/>
                                      </p:to>
                                    </p:set>
                                    <p:anim calcmode="lin" valueType="num">
                                      <p:cBhvr>
                                        <p:cTn id="35" dur="1000" fill="hold"/>
                                        <p:tgtEl>
                                          <p:spTgt spid="44"/>
                                        </p:tgtEl>
                                        <p:attrNameLst>
                                          <p:attrName>ppt_w</p:attrName>
                                        </p:attrNameLst>
                                      </p:cBhvr>
                                      <p:tavLst>
                                        <p:tav tm="0">
                                          <p:val>
                                            <p:fltVal val="0"/>
                                          </p:val>
                                        </p:tav>
                                        <p:tav tm="100000">
                                          <p:val>
                                            <p:strVal val="#ppt_w"/>
                                          </p:val>
                                        </p:tav>
                                      </p:tavLst>
                                    </p:anim>
                                    <p:anim calcmode="lin" valueType="num">
                                      <p:cBhvr>
                                        <p:cTn id="36" dur="1000" fill="hold"/>
                                        <p:tgtEl>
                                          <p:spTgt spid="44"/>
                                        </p:tgtEl>
                                        <p:attrNameLst>
                                          <p:attrName>ppt_h</p:attrName>
                                        </p:attrNameLst>
                                      </p:cBhvr>
                                      <p:tavLst>
                                        <p:tav tm="0">
                                          <p:val>
                                            <p:fltVal val="0"/>
                                          </p:val>
                                        </p:tav>
                                        <p:tav tm="100000">
                                          <p:val>
                                            <p:strVal val="#ppt_h"/>
                                          </p:val>
                                        </p:tav>
                                      </p:tavLst>
                                    </p:anim>
                                    <p:anim calcmode="lin" valueType="num">
                                      <p:cBhvr>
                                        <p:cTn id="37" dur="1000" fill="hold"/>
                                        <p:tgtEl>
                                          <p:spTgt spid="44"/>
                                        </p:tgtEl>
                                        <p:attrNameLst>
                                          <p:attrName>style.rotation</p:attrName>
                                        </p:attrNameLst>
                                      </p:cBhvr>
                                      <p:tavLst>
                                        <p:tav tm="0">
                                          <p:val>
                                            <p:fltVal val="90"/>
                                          </p:val>
                                        </p:tav>
                                        <p:tav tm="100000">
                                          <p:val>
                                            <p:fltVal val="0"/>
                                          </p:val>
                                        </p:tav>
                                      </p:tavLst>
                                    </p:anim>
                                    <p:animEffect transition="in" filter="fade">
                                      <p:cBhvr>
                                        <p:cTn id="38" dur="1000"/>
                                        <p:tgtEl>
                                          <p:spTgt spid="44"/>
                                        </p:tgtEl>
                                      </p:cBhvr>
                                    </p:animEffect>
                                  </p:childTnLst>
                                </p:cTn>
                              </p:par>
                            </p:childTnLst>
                          </p:cTn>
                        </p:par>
                      </p:childTnLst>
                    </p:cTn>
                  </p:par>
                  <p:par>
                    <p:cTn id="39" fill="hold" nodeType="clickPar">
                      <p:stCondLst>
                        <p:cond delay="indefinite"/>
                      </p:stCondLst>
                      <p:childTnLst>
                        <p:par>
                          <p:cTn id="40" fill="hold" nodeType="withGroup">
                            <p:stCondLst>
                              <p:cond delay="0"/>
                            </p:stCondLst>
                            <p:childTnLst>
                              <p:par>
                                <p:cTn id="41" presetID="10" presetClass="entr" presetSubtype="0" fill="hold" grpId="0" nodeType="clickEffect">
                                  <p:stCondLst>
                                    <p:cond delay="0"/>
                                  </p:stCondLst>
                                  <p:childTnLst>
                                    <p:set>
                                      <p:cBhvr>
                                        <p:cTn id="42" dur="1" fill="hold">
                                          <p:stCondLst>
                                            <p:cond delay="0"/>
                                          </p:stCondLst>
                                        </p:cTn>
                                        <p:tgtEl>
                                          <p:spTgt spid="33"/>
                                        </p:tgtEl>
                                        <p:attrNameLst>
                                          <p:attrName>style.visibility</p:attrName>
                                        </p:attrNameLst>
                                      </p:cBhvr>
                                      <p:to>
                                        <p:strVal val="visible"/>
                                      </p:to>
                                    </p:set>
                                    <p:animEffect transition="in" filter="fade">
                                      <p:cBhvr>
                                        <p:cTn id="43" dur="500"/>
                                        <p:tgtEl>
                                          <p:spTgt spid="33"/>
                                        </p:tgtEl>
                                      </p:cBhvr>
                                    </p:animEffect>
                                  </p:childTnLst>
                                </p:cTn>
                              </p:par>
                            </p:childTnLst>
                          </p:cTn>
                        </p:par>
                      </p:childTnLst>
                    </p:cTn>
                  </p:par>
                  <p:par>
                    <p:cTn id="44" fill="hold" nodeType="clickPar">
                      <p:stCondLst>
                        <p:cond delay="indefinite"/>
                      </p:stCondLst>
                      <p:childTnLst>
                        <p:par>
                          <p:cTn id="45" fill="hold" nodeType="withGroup">
                            <p:stCondLst>
                              <p:cond delay="0"/>
                            </p:stCondLst>
                            <p:childTnLst>
                              <p:par>
                                <p:cTn id="46" presetID="10" presetClass="entr" presetSubtype="0" fill="hold" grpId="0" nodeType="clickEffect">
                                  <p:stCondLst>
                                    <p:cond delay="0"/>
                                  </p:stCondLst>
                                  <p:childTnLst>
                                    <p:set>
                                      <p:cBhvr>
                                        <p:cTn id="47" dur="1" fill="hold">
                                          <p:stCondLst>
                                            <p:cond delay="0"/>
                                          </p:stCondLst>
                                        </p:cTn>
                                        <p:tgtEl>
                                          <p:spTgt spid="32"/>
                                        </p:tgtEl>
                                        <p:attrNameLst>
                                          <p:attrName>style.visibility</p:attrName>
                                        </p:attrNameLst>
                                      </p:cBhvr>
                                      <p:to>
                                        <p:strVal val="visible"/>
                                      </p:to>
                                    </p:set>
                                    <p:animEffect transition="in" filter="fade">
                                      <p:cBhvr>
                                        <p:cTn id="48" dur="500"/>
                                        <p:tgtEl>
                                          <p:spTgt spid="32"/>
                                        </p:tgtEl>
                                      </p:cBhvr>
                                    </p:animEffect>
                                  </p:childTnLst>
                                </p:cTn>
                              </p:par>
                            </p:childTnLst>
                          </p:cTn>
                        </p:par>
                      </p:childTnLst>
                    </p:cTn>
                  </p:par>
                  <p:par>
                    <p:cTn id="49" fill="hold" nodeType="clickPar">
                      <p:stCondLst>
                        <p:cond delay="indefinite"/>
                      </p:stCondLst>
                      <p:childTnLst>
                        <p:par>
                          <p:cTn id="50" fill="hold" nodeType="withGroup">
                            <p:stCondLst>
                              <p:cond delay="0"/>
                            </p:stCondLst>
                            <p:childTnLst>
                              <p:par>
                                <p:cTn id="51" presetID="22" presetClass="entr" presetSubtype="8" fill="hold" grpId="0" nodeType="clickEffect">
                                  <p:stCondLst>
                                    <p:cond delay="0"/>
                                  </p:stCondLst>
                                  <p:childTnLst>
                                    <p:set>
                                      <p:cBhvr>
                                        <p:cTn id="52" dur="1" fill="hold">
                                          <p:stCondLst>
                                            <p:cond delay="0"/>
                                          </p:stCondLst>
                                        </p:cTn>
                                        <p:tgtEl>
                                          <p:spTgt spid="38"/>
                                        </p:tgtEl>
                                        <p:attrNameLst>
                                          <p:attrName>style.visibility</p:attrName>
                                        </p:attrNameLst>
                                      </p:cBhvr>
                                      <p:to>
                                        <p:strVal val="visible"/>
                                      </p:to>
                                    </p:set>
                                    <p:animEffect transition="in" filter="wipe(left)">
                                      <p:cBhvr>
                                        <p:cTn id="53" dur="500"/>
                                        <p:tgtEl>
                                          <p:spTgt spid="38"/>
                                        </p:tgtEl>
                                      </p:cBhvr>
                                    </p:animEffect>
                                  </p:childTnLst>
                                </p:cTn>
                              </p:par>
                            </p:childTnLst>
                          </p:cTn>
                        </p:par>
                        <p:par>
                          <p:cTn id="54" fill="hold" nodeType="afterGroup">
                            <p:stCondLst>
                              <p:cond delay="500"/>
                            </p:stCondLst>
                            <p:childTnLst>
                              <p:par>
                                <p:cTn id="55" presetID="22" presetClass="entr" presetSubtype="4" fill="hold" grpId="0" nodeType="afterEffect">
                                  <p:stCondLst>
                                    <p:cond delay="0"/>
                                  </p:stCondLst>
                                  <p:childTnLst>
                                    <p:set>
                                      <p:cBhvr>
                                        <p:cTn id="56" dur="1" fill="hold">
                                          <p:stCondLst>
                                            <p:cond delay="0"/>
                                          </p:stCondLst>
                                        </p:cTn>
                                        <p:tgtEl>
                                          <p:spTgt spid="26"/>
                                        </p:tgtEl>
                                        <p:attrNameLst>
                                          <p:attrName>style.visibility</p:attrName>
                                        </p:attrNameLst>
                                      </p:cBhvr>
                                      <p:to>
                                        <p:strVal val="visible"/>
                                      </p:to>
                                    </p:set>
                                    <p:animEffect transition="in" filter="wipe(down)">
                                      <p:cBhvr>
                                        <p:cTn id="57" dur="500"/>
                                        <p:tgtEl>
                                          <p:spTgt spid="26"/>
                                        </p:tgtEl>
                                      </p:cBhvr>
                                    </p:animEffect>
                                  </p:childTnLst>
                                </p:cTn>
                              </p:par>
                            </p:childTnLst>
                          </p:cTn>
                        </p:par>
                        <p:par>
                          <p:cTn id="58" fill="hold" nodeType="afterGroup">
                            <p:stCondLst>
                              <p:cond delay="1000"/>
                            </p:stCondLst>
                            <p:childTnLst>
                              <p:par>
                                <p:cTn id="59" presetID="22" presetClass="entr" presetSubtype="4" fill="hold" nodeType="afterEffect">
                                  <p:stCondLst>
                                    <p:cond delay="0"/>
                                  </p:stCondLst>
                                  <p:childTnLst>
                                    <p:set>
                                      <p:cBhvr>
                                        <p:cTn id="60" dur="1" fill="hold">
                                          <p:stCondLst>
                                            <p:cond delay="0"/>
                                          </p:stCondLst>
                                        </p:cTn>
                                        <p:tgtEl>
                                          <p:spTgt spid="28"/>
                                        </p:tgtEl>
                                        <p:attrNameLst>
                                          <p:attrName>style.visibility</p:attrName>
                                        </p:attrNameLst>
                                      </p:cBhvr>
                                      <p:to>
                                        <p:strVal val="visible"/>
                                      </p:to>
                                    </p:set>
                                    <p:animEffect transition="in" filter="wipe(down)">
                                      <p:cBhvr>
                                        <p:cTn id="61" dur="500"/>
                                        <p:tgtEl>
                                          <p:spTgt spid="28"/>
                                        </p:tgtEl>
                                      </p:cBhvr>
                                    </p:animEffect>
                                  </p:childTnLst>
                                </p:cTn>
                              </p:par>
                            </p:childTnLst>
                          </p:cTn>
                        </p:par>
                        <p:par>
                          <p:cTn id="62" fill="hold" nodeType="afterGroup">
                            <p:stCondLst>
                              <p:cond delay="1500"/>
                            </p:stCondLst>
                            <p:childTnLst>
                              <p:par>
                                <p:cTn id="63" presetID="10" presetClass="entr" presetSubtype="0" fill="hold" grpId="0" nodeType="afterEffect">
                                  <p:stCondLst>
                                    <p:cond delay="0"/>
                                  </p:stCondLst>
                                  <p:childTnLst>
                                    <p:set>
                                      <p:cBhvr>
                                        <p:cTn id="64" dur="1" fill="hold">
                                          <p:stCondLst>
                                            <p:cond delay="0"/>
                                          </p:stCondLst>
                                        </p:cTn>
                                        <p:tgtEl>
                                          <p:spTgt spid="34"/>
                                        </p:tgtEl>
                                        <p:attrNameLst>
                                          <p:attrName>style.visibility</p:attrName>
                                        </p:attrNameLst>
                                      </p:cBhvr>
                                      <p:to>
                                        <p:strVal val="visible"/>
                                      </p:to>
                                    </p:set>
                                    <p:animEffect transition="in" filter="fade">
                                      <p:cBhvr>
                                        <p:cTn id="65" dur="500"/>
                                        <p:tgtEl>
                                          <p:spTgt spid="34"/>
                                        </p:tgtEl>
                                      </p:cBhvr>
                                    </p:animEffect>
                                  </p:childTnLst>
                                </p:cTn>
                              </p:par>
                            </p:childTnLst>
                          </p:cTn>
                        </p:par>
                      </p:childTnLst>
                    </p:cTn>
                  </p:par>
                  <p:par>
                    <p:cTn id="66" fill="hold" nodeType="clickPar">
                      <p:stCondLst>
                        <p:cond delay="indefinite"/>
                      </p:stCondLst>
                      <p:childTnLst>
                        <p:par>
                          <p:cTn id="67" fill="hold" nodeType="withGroup">
                            <p:stCondLst>
                              <p:cond delay="0"/>
                            </p:stCondLst>
                            <p:childTnLst>
                              <p:par>
                                <p:cTn id="68" presetID="10" presetClass="entr" presetSubtype="0" fill="hold" grpId="0" nodeType="clickEffect">
                                  <p:stCondLst>
                                    <p:cond delay="0"/>
                                  </p:stCondLst>
                                  <p:childTnLst>
                                    <p:set>
                                      <p:cBhvr>
                                        <p:cTn id="69" dur="1" fill="hold">
                                          <p:stCondLst>
                                            <p:cond delay="0"/>
                                          </p:stCondLst>
                                        </p:cTn>
                                        <p:tgtEl>
                                          <p:spTgt spid="35"/>
                                        </p:tgtEl>
                                        <p:attrNameLst>
                                          <p:attrName>style.visibility</p:attrName>
                                        </p:attrNameLst>
                                      </p:cBhvr>
                                      <p:to>
                                        <p:strVal val="visible"/>
                                      </p:to>
                                    </p:set>
                                    <p:animEffect transition="in" filter="fade">
                                      <p:cBhvr>
                                        <p:cTn id="70" dur="500"/>
                                        <p:tgtEl>
                                          <p:spTgt spid="35"/>
                                        </p:tgtEl>
                                      </p:cBhvr>
                                    </p:animEffect>
                                  </p:childTnLst>
                                </p:cTn>
                              </p:par>
                            </p:childTnLst>
                          </p:cTn>
                        </p:par>
                      </p:childTnLst>
                    </p:cTn>
                  </p:par>
                  <p:par>
                    <p:cTn id="71" fill="hold" nodeType="clickPar">
                      <p:stCondLst>
                        <p:cond delay="indefinite"/>
                      </p:stCondLst>
                      <p:childTnLst>
                        <p:par>
                          <p:cTn id="72" fill="hold" nodeType="withGroup">
                            <p:stCondLst>
                              <p:cond delay="0"/>
                            </p:stCondLst>
                            <p:childTnLst>
                              <p:par>
                                <p:cTn id="73" presetID="10" presetClass="entr" presetSubtype="0" fill="hold" grpId="0" nodeType="clickEffect">
                                  <p:stCondLst>
                                    <p:cond delay="0"/>
                                  </p:stCondLst>
                                  <p:childTnLst>
                                    <p:set>
                                      <p:cBhvr>
                                        <p:cTn id="74" dur="1" fill="hold">
                                          <p:stCondLst>
                                            <p:cond delay="0"/>
                                          </p:stCondLst>
                                        </p:cTn>
                                        <p:tgtEl>
                                          <p:spTgt spid="36"/>
                                        </p:tgtEl>
                                        <p:attrNameLst>
                                          <p:attrName>style.visibility</p:attrName>
                                        </p:attrNameLst>
                                      </p:cBhvr>
                                      <p:to>
                                        <p:strVal val="visible"/>
                                      </p:to>
                                    </p:set>
                                    <p:animEffect transition="in" filter="fade">
                                      <p:cBhvr>
                                        <p:cTn id="75" dur="500"/>
                                        <p:tgtEl>
                                          <p:spTgt spid="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animBg="1"/>
      <p:bldP spid="30" grpId="0" animBg="1"/>
      <p:bldP spid="31" grpId="0"/>
      <p:bldP spid="32" grpId="0"/>
      <p:bldP spid="33" grpId="0"/>
      <p:bldP spid="34" grpId="0"/>
      <p:bldP spid="35" grpId="0"/>
      <p:bldP spid="36" grpId="0"/>
      <p:bldP spid="37" grpId="0" animBg="1"/>
      <p:bldP spid="38" grpId="0" animBg="1"/>
      <p:bldP spid="43" grpId="0" animBg="1"/>
      <p:bldP spid="4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Espace réservé du contenu 2">
            <a:extLst>
              <a:ext uri="{FF2B5EF4-FFF2-40B4-BE49-F238E27FC236}">
                <a16:creationId xmlns:a16="http://schemas.microsoft.com/office/drawing/2014/main" id="{F238E24F-7AF8-4579-A578-28E5FE3B4768}"/>
              </a:ext>
            </a:extLst>
          </p:cNvPr>
          <p:cNvSpPr>
            <a:spLocks noGrp="1"/>
          </p:cNvSpPr>
          <p:nvPr>
            <p:ph idx="1"/>
          </p:nvPr>
        </p:nvSpPr>
        <p:spPr>
          <a:xfrm>
            <a:off x="503238" y="530225"/>
            <a:ext cx="8183562" cy="5684838"/>
          </a:xfrm>
        </p:spPr>
        <p:txBody>
          <a:bodyPr/>
          <a:lstStyle/>
          <a:p>
            <a:pPr algn="ctr" eaLnBrk="1" hangingPunct="1">
              <a:buFont typeface="Wingdings 2" panose="05020102010507070707" pitchFamily="18" charset="2"/>
              <a:buNone/>
            </a:pPr>
            <a:r>
              <a:rPr lang="fr-FR" altLang="fr-FR" b="1"/>
              <a:t>L’option en seconde </a:t>
            </a:r>
          </a:p>
          <a:p>
            <a:pPr algn="ctr" eaLnBrk="1" hangingPunct="1">
              <a:buFont typeface="Wingdings 2" panose="05020102010507070707" pitchFamily="18" charset="2"/>
              <a:buNone/>
            </a:pPr>
            <a:endParaRPr lang="fr-FR" altLang="fr-FR"/>
          </a:p>
          <a:p>
            <a:pPr eaLnBrk="1" hangingPunct="1"/>
            <a:r>
              <a:rPr lang="fr-FR" altLang="fr-FR"/>
              <a:t>Management et gestion       1h30/semaine</a:t>
            </a:r>
          </a:p>
          <a:p>
            <a:pPr eaLnBrk="1" hangingPunct="1"/>
            <a:endParaRPr lang="fr-FR" altLang="fr-FR"/>
          </a:p>
          <a:p>
            <a:pPr algn="just" eaLnBrk="1" hangingPunct="1"/>
            <a:r>
              <a:rPr lang="fr-FR" altLang="fr-FR" sz="2100"/>
              <a:t>Le programme permet de donner aux élèves les connaissances de base pour </a:t>
            </a:r>
            <a:r>
              <a:rPr lang="fr-FR" altLang="fr-FR" sz="2100" u="sng"/>
              <a:t>une approche réfléchie du management et des sciences de gestion </a:t>
            </a:r>
            <a:r>
              <a:rPr lang="fr-FR" altLang="fr-FR" sz="2100"/>
              <a:t>leur permettant de </a:t>
            </a:r>
            <a:r>
              <a:rPr lang="fr-FR" altLang="fr-FR" sz="2100" u="sng"/>
              <a:t>situer les pratiques des organisations par rapport à des enjeux fondamentaux de société</a:t>
            </a:r>
            <a:r>
              <a:rPr lang="fr-FR" altLang="fr-FR" sz="2100"/>
              <a:t>, de cohésion sociale, de solidarité et de réalisation de projets tant individuels que collectifs.</a:t>
            </a:r>
          </a:p>
          <a:p>
            <a:pPr eaLnBrk="1" hangingPunct="1"/>
            <a:r>
              <a:rPr lang="fr-FR" altLang="fr-FR" sz="2100" b="1"/>
              <a:t>3 thèmes </a:t>
            </a:r>
            <a:r>
              <a:rPr lang="fr-FR" altLang="fr-FR" sz="2100"/>
              <a:t>:</a:t>
            </a:r>
          </a:p>
          <a:p>
            <a:pPr lvl="1" algn="just" eaLnBrk="1" hangingPunct="1">
              <a:buFont typeface="Wingdings" panose="05000000000000000000" pitchFamily="2" charset="2"/>
              <a:buChar char="Ø"/>
            </a:pPr>
            <a:r>
              <a:rPr lang="fr-FR" altLang="fr-FR" sz="2000"/>
              <a:t>s’engager et entreprendre, de l’intention à la création</a:t>
            </a:r>
          </a:p>
          <a:p>
            <a:pPr lvl="1" algn="just" eaLnBrk="1" hangingPunct="1">
              <a:buFont typeface="Wingdings" panose="05000000000000000000" pitchFamily="2" charset="2"/>
              <a:buChar char="Ø"/>
            </a:pPr>
            <a:r>
              <a:rPr lang="fr-FR" altLang="fr-FR" sz="2000"/>
              <a:t>organiser et décider, des objectifs à la réalisation</a:t>
            </a:r>
          </a:p>
          <a:p>
            <a:pPr lvl="1" algn="just" eaLnBrk="1" hangingPunct="1">
              <a:buFont typeface="Wingdings" panose="05000000000000000000" pitchFamily="2" charset="2"/>
              <a:buChar char="Ø"/>
            </a:pPr>
            <a:r>
              <a:rPr lang="fr-FR" altLang="fr-FR" sz="2000"/>
              <a:t>conduire et faire évoluer, du pilotage au développement.</a:t>
            </a:r>
          </a:p>
          <a:p>
            <a:pPr eaLnBrk="1" hangingPunct="1"/>
            <a:endParaRPr lang="fr-FR" altLang="fr-FR" sz="2100"/>
          </a:p>
          <a:p>
            <a:pPr eaLnBrk="1" hangingPunct="1"/>
            <a:endParaRPr lang="fr-FR" altLang="fr-F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6C4BB2C4-451B-482E-A594-233A66534753}"/>
              </a:ext>
            </a:extLst>
          </p:cNvPr>
          <p:cNvSpPr/>
          <p:nvPr/>
        </p:nvSpPr>
        <p:spPr>
          <a:xfrm>
            <a:off x="2195513" y="1095375"/>
            <a:ext cx="6408737" cy="40005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a:spAutoFit/>
          </a:bodyPr>
          <a:lstStyle/>
          <a:p>
            <a:pPr algn="ctr" fontAlgn="auto">
              <a:spcBef>
                <a:spcPts val="0"/>
              </a:spcBef>
              <a:spcAft>
                <a:spcPts val="0"/>
              </a:spcAft>
              <a:defRPr/>
            </a:pPr>
            <a:r>
              <a:rPr lang="fr-FR" sz="2000" b="1" kern="0" dirty="0">
                <a:solidFill>
                  <a:prstClr val="white"/>
                </a:solidFill>
                <a:latin typeface="Arial Black" charset="0"/>
              </a:rPr>
              <a:t>Coefficients des épreuves du baccalauréat</a:t>
            </a:r>
            <a:endParaRPr lang="fr-FR" sz="1200" kern="0" dirty="0">
              <a:solidFill>
                <a:sysClr val="windowText" lastClr="000000"/>
              </a:solidFill>
            </a:endParaRPr>
          </a:p>
        </p:txBody>
      </p:sp>
      <p:sp>
        <p:nvSpPr>
          <p:cNvPr id="3" name="Rectangle 2">
            <a:extLst>
              <a:ext uri="{FF2B5EF4-FFF2-40B4-BE49-F238E27FC236}">
                <a16:creationId xmlns:a16="http://schemas.microsoft.com/office/drawing/2014/main" id="{1B606431-BAC2-4DB0-BF17-BF68CA4B4B6D}"/>
              </a:ext>
            </a:extLst>
          </p:cNvPr>
          <p:cNvSpPr/>
          <p:nvPr/>
        </p:nvSpPr>
        <p:spPr>
          <a:xfrm>
            <a:off x="2987675" y="188913"/>
            <a:ext cx="5238750" cy="522287"/>
          </a:xfrm>
          <a:prstGeom prst="rect">
            <a:avLst/>
          </a:prstGeom>
          <a:solidFill>
            <a:srgbClr val="FF9933"/>
          </a:solidFill>
          <a:effectLst>
            <a:outerShdw blurRad="50800" dist="38100" dir="2700000" algn="tl" rotWithShape="0">
              <a:prstClr val="black">
                <a:alpha val="40000"/>
              </a:prstClr>
            </a:outerShdw>
          </a:effectLst>
        </p:spPr>
        <p:txBody>
          <a:bodyPr>
            <a:spAutoFit/>
          </a:bodyPr>
          <a:lstStyle/>
          <a:p>
            <a:pPr algn="ctr" fontAlgn="auto">
              <a:spcBef>
                <a:spcPts val="0"/>
              </a:spcBef>
              <a:spcAft>
                <a:spcPts val="0"/>
              </a:spcAft>
              <a:defRPr/>
            </a:pPr>
            <a:r>
              <a:rPr lang="fr-FR" sz="2800" b="1" kern="0" cap="all" dirty="0">
                <a:solidFill>
                  <a:prstClr val="white"/>
                </a:solidFill>
                <a:latin typeface="Arial Black" charset="0"/>
                <a:cs typeface="+mn-cs"/>
              </a:rPr>
              <a:t>Baccalauréat</a:t>
            </a:r>
            <a:r>
              <a:rPr lang="fr-FR" sz="2800" b="1" kern="0" dirty="0">
                <a:solidFill>
                  <a:prstClr val="white"/>
                </a:solidFill>
                <a:latin typeface="Arial Black" charset="0"/>
                <a:cs typeface="+mn-cs"/>
              </a:rPr>
              <a:t> 2021</a:t>
            </a:r>
            <a:endParaRPr lang="fr-FR" sz="1600" kern="0" dirty="0">
              <a:solidFill>
                <a:sysClr val="windowText" lastClr="000000"/>
              </a:solidFill>
              <a:latin typeface="+mn-lt"/>
              <a:cs typeface="+mn-cs"/>
            </a:endParaRPr>
          </a:p>
        </p:txBody>
      </p:sp>
      <p:sp>
        <p:nvSpPr>
          <p:cNvPr id="4" name="Rectangle 3">
            <a:extLst>
              <a:ext uri="{FF2B5EF4-FFF2-40B4-BE49-F238E27FC236}">
                <a16:creationId xmlns:a16="http://schemas.microsoft.com/office/drawing/2014/main" id="{DAFB940E-3822-4F03-B784-70F45587F7F1}"/>
              </a:ext>
            </a:extLst>
          </p:cNvPr>
          <p:cNvSpPr/>
          <p:nvPr/>
        </p:nvSpPr>
        <p:spPr>
          <a:xfrm>
            <a:off x="3651250" y="635000"/>
            <a:ext cx="5227638" cy="460375"/>
          </a:xfrm>
          <a:prstGeom prst="rect">
            <a:avLst/>
          </a:prstGeom>
          <a:solidFill>
            <a:srgbClr val="0070C0"/>
          </a:solidFill>
          <a:effectLst>
            <a:outerShdw blurRad="50800" dist="38100" dir="2700000" algn="tl" rotWithShape="0">
              <a:prstClr val="black">
                <a:alpha val="40000"/>
              </a:prstClr>
            </a:outerShdw>
          </a:effectLst>
        </p:spPr>
        <p:txBody>
          <a:bodyPr>
            <a:spAutoFit/>
          </a:bodyPr>
          <a:lstStyle/>
          <a:p>
            <a:pPr algn="ctr" fontAlgn="auto">
              <a:spcBef>
                <a:spcPts val="0"/>
              </a:spcBef>
              <a:spcAft>
                <a:spcPts val="0"/>
              </a:spcAft>
              <a:defRPr/>
            </a:pPr>
            <a:r>
              <a:rPr lang="fr-FR" sz="2400" b="1" kern="0" dirty="0">
                <a:solidFill>
                  <a:prstClr val="white"/>
                </a:solidFill>
                <a:latin typeface="Arial Black" charset="0"/>
                <a:cs typeface="+mn-cs"/>
              </a:rPr>
              <a:t>La voie technologique</a:t>
            </a:r>
            <a:endParaRPr lang="fr-FR" sz="1400" kern="0" dirty="0">
              <a:solidFill>
                <a:sysClr val="windowText" lastClr="000000"/>
              </a:solidFill>
              <a:latin typeface="+mn-lt"/>
              <a:cs typeface="+mn-cs"/>
            </a:endParaRPr>
          </a:p>
        </p:txBody>
      </p:sp>
      <p:graphicFrame>
        <p:nvGraphicFramePr>
          <p:cNvPr id="7" name="Tableau 6">
            <a:extLst>
              <a:ext uri="{FF2B5EF4-FFF2-40B4-BE49-F238E27FC236}">
                <a16:creationId xmlns:a16="http://schemas.microsoft.com/office/drawing/2014/main" id="{8115B359-8F9E-4D2C-A85B-763A84E4AACC}"/>
              </a:ext>
            </a:extLst>
          </p:cNvPr>
          <p:cNvGraphicFramePr>
            <a:graphicFrameLocks noGrp="1"/>
          </p:cNvGraphicFramePr>
          <p:nvPr/>
        </p:nvGraphicFramePr>
        <p:xfrm>
          <a:off x="164795" y="1700808"/>
          <a:ext cx="8871701" cy="4732740"/>
        </p:xfrm>
        <a:graphic>
          <a:graphicData uri="http://schemas.openxmlformats.org/drawingml/2006/table">
            <a:tbl>
              <a:tblPr firstRow="1" bandRow="1">
                <a:effectLst>
                  <a:outerShdw blurRad="50800" dist="38100" dir="2700000" algn="tl" rotWithShape="0">
                    <a:prstClr val="black">
                      <a:alpha val="40000"/>
                    </a:prstClr>
                  </a:outerShdw>
                </a:effectLst>
              </a:tblPr>
              <a:tblGrid>
                <a:gridCol w="3535985">
                  <a:extLst>
                    <a:ext uri="{9D8B030D-6E8A-4147-A177-3AD203B41FA5}">
                      <a16:colId xmlns:a16="http://schemas.microsoft.com/office/drawing/2014/main" val="20000"/>
                    </a:ext>
                  </a:extLst>
                </a:gridCol>
                <a:gridCol w="1026956">
                  <a:extLst>
                    <a:ext uri="{9D8B030D-6E8A-4147-A177-3AD203B41FA5}">
                      <a16:colId xmlns:a16="http://schemas.microsoft.com/office/drawing/2014/main" val="20001"/>
                    </a:ext>
                  </a:extLst>
                </a:gridCol>
                <a:gridCol w="1687142">
                  <a:extLst>
                    <a:ext uri="{9D8B030D-6E8A-4147-A177-3AD203B41FA5}">
                      <a16:colId xmlns:a16="http://schemas.microsoft.com/office/drawing/2014/main" val="20002"/>
                    </a:ext>
                  </a:extLst>
                </a:gridCol>
                <a:gridCol w="2621618">
                  <a:extLst>
                    <a:ext uri="{9D8B030D-6E8A-4147-A177-3AD203B41FA5}">
                      <a16:colId xmlns:a16="http://schemas.microsoft.com/office/drawing/2014/main" val="20003"/>
                    </a:ext>
                  </a:extLst>
                </a:gridCol>
              </a:tblGrid>
              <a:tr h="360040">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r>
                        <a:rPr lang="fr-FR" sz="1600" dirty="0"/>
                        <a:t>Épreuve</a:t>
                      </a:r>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4F81BD"/>
                    </a:solidFill>
                  </a:tcPr>
                </a:tc>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r>
                        <a:rPr lang="fr-FR" sz="1200" dirty="0"/>
                        <a:t>Coefficient</a:t>
                      </a:r>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4F81BD"/>
                    </a:solidFill>
                  </a:tcPr>
                </a:tc>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r>
                        <a:rPr lang="fr-FR" sz="1200" dirty="0"/>
                        <a:t>Nature de l’épreuve</a:t>
                      </a:r>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4F81BD"/>
                    </a:solidFill>
                  </a:tcPr>
                </a:tc>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r>
                        <a:rPr lang="fr-FR" sz="1600" dirty="0"/>
                        <a:t>Calendrier</a:t>
                      </a:r>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4F81BD"/>
                    </a:solidFill>
                  </a:tcPr>
                </a:tc>
                <a:extLst>
                  <a:ext uri="{0D108BD9-81ED-4DB2-BD59-A6C34878D82A}">
                    <a16:rowId xmlns:a16="http://schemas.microsoft.com/office/drawing/2014/main" val="10000"/>
                  </a:ext>
                </a:extLst>
              </a:tr>
              <a:tr h="366189">
                <a:tc gridSpan="4">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fr-FR" sz="1600" b="1" dirty="0"/>
                        <a:t>Épreuves finales</a:t>
                      </a:r>
                    </a:p>
                  </a:txBody>
                  <a:tcP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hMerge="1">
                  <a:txBody>
                    <a:bodyPr/>
                    <a:lstStyle/>
                    <a:p>
                      <a:endParaRPr lang="fr-FR"/>
                    </a:p>
                  </a:txBody>
                  <a:tcPr/>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val="10001"/>
                  </a:ext>
                </a:extLst>
              </a:tr>
              <a:tr h="366189">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r>
                        <a:rPr lang="fr-FR" sz="1600" dirty="0"/>
                        <a:t>Français</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fr-FR" sz="1600" dirty="0"/>
                        <a:t>5</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fr-FR" sz="1600" dirty="0"/>
                        <a:t>Écrit</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r>
                        <a:rPr lang="fr-FR" sz="1400" dirty="0"/>
                        <a:t>Juin de l’année de 1</a:t>
                      </a:r>
                      <a:r>
                        <a:rPr lang="fr-FR" sz="1400" baseline="30000" dirty="0"/>
                        <a:t>re</a:t>
                      </a:r>
                      <a:endParaRPr lang="fr-FR" sz="1400"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extLst>
                  <a:ext uri="{0D108BD9-81ED-4DB2-BD59-A6C34878D82A}">
                    <a16:rowId xmlns:a16="http://schemas.microsoft.com/office/drawing/2014/main" val="10002"/>
                  </a:ext>
                </a:extLst>
              </a:tr>
              <a:tr h="366189">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r>
                        <a:rPr lang="fr-FR" sz="1600" dirty="0"/>
                        <a:t>Français</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fr-FR" sz="1600" dirty="0"/>
                        <a:t>5</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fr-FR" sz="1600" dirty="0"/>
                        <a:t>Oral</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r>
                        <a:rPr lang="fr-FR" sz="1400" dirty="0"/>
                        <a:t>Juin de l’année de 1</a:t>
                      </a:r>
                      <a:r>
                        <a:rPr lang="fr-FR" sz="1400" baseline="30000" dirty="0"/>
                        <a:t>re</a:t>
                      </a:r>
                      <a:r>
                        <a:rPr lang="fr-FR" sz="1400" baseline="0" dirty="0"/>
                        <a:t> </a:t>
                      </a:r>
                      <a:endParaRPr lang="fr-FR" sz="1400"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extLst>
                  <a:ext uri="{0D108BD9-81ED-4DB2-BD59-A6C34878D82A}">
                    <a16:rowId xmlns:a16="http://schemas.microsoft.com/office/drawing/2014/main" val="10003"/>
                  </a:ext>
                </a:extLst>
              </a:tr>
              <a:tr h="366189">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r>
                        <a:rPr lang="fr-FR" sz="1600" dirty="0"/>
                        <a:t>Philosophie</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fr-FR" sz="1600" dirty="0"/>
                        <a:t>4</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fr-FR" sz="1600" dirty="0"/>
                        <a:t>Écrit</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400" dirty="0"/>
                        <a:t>Juin de l’année de T</a:t>
                      </a:r>
                      <a:r>
                        <a:rPr lang="fr-FR" sz="1400" baseline="30000" dirty="0"/>
                        <a:t>ale</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extLst>
                  <a:ext uri="{0D108BD9-81ED-4DB2-BD59-A6C34878D82A}">
                    <a16:rowId xmlns:a16="http://schemas.microsoft.com/office/drawing/2014/main" val="10004"/>
                  </a:ext>
                </a:extLst>
              </a:tr>
              <a:tr h="366189">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r>
                        <a:rPr lang="fr-FR" sz="1600" dirty="0"/>
                        <a:t>Oral</a:t>
                      </a:r>
                      <a:r>
                        <a:rPr lang="fr-FR" sz="1600" baseline="0" dirty="0"/>
                        <a:t> final*</a:t>
                      </a:r>
                      <a:endParaRPr lang="fr-FR" sz="1600"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fr-FR" sz="1600" dirty="0"/>
                        <a:t>14</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fr-FR" sz="1600" dirty="0"/>
                        <a:t>Oral</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400" dirty="0"/>
                        <a:t>Juin de l’année de T</a:t>
                      </a:r>
                      <a:r>
                        <a:rPr lang="fr-FR" sz="1400" baseline="30000" dirty="0"/>
                        <a:t>ale</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extLst>
                  <a:ext uri="{0D108BD9-81ED-4DB2-BD59-A6C34878D82A}">
                    <a16:rowId xmlns:a16="http://schemas.microsoft.com/office/drawing/2014/main" val="10005"/>
                  </a:ext>
                </a:extLst>
              </a:tr>
              <a:tr h="366189">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r>
                        <a:rPr lang="fr-FR" sz="1600" dirty="0"/>
                        <a:t>Spécialité 1</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fr-FR" sz="1600" dirty="0"/>
                        <a:t>16</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600" dirty="0"/>
                        <a:t>Écrit</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400" dirty="0"/>
                        <a:t>Printemps</a:t>
                      </a:r>
                      <a:r>
                        <a:rPr lang="fr-FR" sz="1400" baseline="0" dirty="0"/>
                        <a:t> de l’année de T</a:t>
                      </a:r>
                      <a:r>
                        <a:rPr lang="fr-FR" sz="1400" baseline="30000" dirty="0"/>
                        <a:t>ale</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extLst>
                  <a:ext uri="{0D108BD9-81ED-4DB2-BD59-A6C34878D82A}">
                    <a16:rowId xmlns:a16="http://schemas.microsoft.com/office/drawing/2014/main" val="10006"/>
                  </a:ext>
                </a:extLst>
              </a:tr>
              <a:tr h="366189">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r>
                        <a:rPr lang="fr-FR" sz="1600" dirty="0"/>
                        <a:t>Spécialité 2</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fr-FR" sz="1600" dirty="0"/>
                        <a:t>16</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600" dirty="0"/>
                        <a:t>Écrit</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400" dirty="0"/>
                        <a:t>Printemps</a:t>
                      </a:r>
                      <a:r>
                        <a:rPr lang="fr-FR" sz="1400" baseline="0" dirty="0"/>
                        <a:t> de l’année de T</a:t>
                      </a:r>
                      <a:r>
                        <a:rPr lang="fr-FR" sz="1400" baseline="30000" dirty="0"/>
                        <a:t>ale</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extLst>
                  <a:ext uri="{0D108BD9-81ED-4DB2-BD59-A6C34878D82A}">
                    <a16:rowId xmlns:a16="http://schemas.microsoft.com/office/drawing/2014/main" val="10007"/>
                  </a:ext>
                </a:extLst>
              </a:tr>
              <a:tr h="366189">
                <a:tc gridSpan="4">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600" b="1" dirty="0"/>
                        <a:t>Contrôle continu</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hMerge="1">
                  <a:txBody>
                    <a:bodyPr/>
                    <a:lstStyle/>
                    <a:p>
                      <a:endParaRPr lang="fr-FR"/>
                    </a:p>
                  </a:txBody>
                  <a:tcPr/>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val="10008"/>
                  </a:ext>
                </a:extLst>
              </a:tr>
              <a:tr h="377136">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600" b="0" dirty="0"/>
                        <a:t>Épreuves</a:t>
                      </a:r>
                      <a:r>
                        <a:rPr lang="fr-FR" sz="1600" b="0" baseline="0" dirty="0"/>
                        <a:t> de contrôle continu</a:t>
                      </a:r>
                      <a:endParaRPr lang="fr-FR" sz="1600" b="0"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fr-FR" sz="1600" dirty="0"/>
                        <a:t>30</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600" dirty="0"/>
                        <a:t>Écrit</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r>
                        <a:rPr lang="fr-FR" sz="1400" dirty="0"/>
                        <a:t>2</a:t>
                      </a:r>
                      <a:r>
                        <a:rPr lang="fr-FR" sz="1400" baseline="30000" dirty="0"/>
                        <a:t>ème</a:t>
                      </a:r>
                      <a:r>
                        <a:rPr lang="fr-FR" sz="1400" baseline="0" dirty="0"/>
                        <a:t> et 3</a:t>
                      </a:r>
                      <a:r>
                        <a:rPr lang="fr-FR" sz="1400" baseline="30000" dirty="0"/>
                        <a:t>ème</a:t>
                      </a:r>
                      <a:r>
                        <a:rPr lang="fr-FR" sz="1400" baseline="0" dirty="0"/>
                        <a:t> trimestres de 1</a:t>
                      </a:r>
                      <a:r>
                        <a:rPr lang="fr-FR" sz="1400" baseline="30000" dirty="0"/>
                        <a:t>re</a:t>
                      </a:r>
                    </a:p>
                    <a:p>
                      <a:pPr marL="0" marR="0" indent="0" algn="l" defTabSz="914400" rtl="0" eaLnBrk="1" fontAlgn="auto" latinLnBrk="0" hangingPunct="1">
                        <a:lnSpc>
                          <a:spcPct val="100000"/>
                        </a:lnSpc>
                        <a:spcBef>
                          <a:spcPts val="0"/>
                        </a:spcBef>
                        <a:spcAft>
                          <a:spcPts val="0"/>
                        </a:spcAft>
                        <a:buClrTx/>
                        <a:buSzTx/>
                        <a:buFontTx/>
                        <a:buNone/>
                        <a:tabLst/>
                        <a:defRPr/>
                      </a:pPr>
                      <a:r>
                        <a:rPr lang="fr-FR" sz="1400" dirty="0"/>
                        <a:t>2</a:t>
                      </a:r>
                      <a:r>
                        <a:rPr lang="fr-FR" sz="1400" baseline="30000" dirty="0"/>
                        <a:t>ème</a:t>
                      </a:r>
                      <a:r>
                        <a:rPr lang="fr-FR" sz="1400" baseline="0" dirty="0"/>
                        <a:t> trimestre de T</a:t>
                      </a:r>
                      <a:r>
                        <a:rPr lang="fr-FR" sz="1400" baseline="30000" dirty="0"/>
                        <a:t>ale</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extLst>
                  <a:ext uri="{0D108BD9-81ED-4DB2-BD59-A6C34878D82A}">
                    <a16:rowId xmlns:a16="http://schemas.microsoft.com/office/drawing/2014/main" val="10009"/>
                  </a:ext>
                </a:extLst>
              </a:tr>
              <a:tr h="406868">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600" b="0" dirty="0"/>
                        <a:t>Moyenne des résultats du cycle</a:t>
                      </a:r>
                      <a:r>
                        <a:rPr lang="fr-FR" sz="1600" b="0" baseline="0" dirty="0"/>
                        <a:t> T</a:t>
                      </a:r>
                      <a:r>
                        <a:rPr lang="fr-FR" sz="1600" b="0" baseline="30000" dirty="0"/>
                        <a:t>al</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fr-FR" sz="1600" dirty="0"/>
                        <a:t>10</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endParaRPr lang="fr-FR" sz="1600"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r>
                        <a:rPr lang="fr-FR" sz="1400" dirty="0"/>
                        <a:t>Ensemble des</a:t>
                      </a:r>
                      <a:r>
                        <a:rPr lang="fr-FR" sz="1400" baseline="0" dirty="0"/>
                        <a:t> notes de 1</a:t>
                      </a:r>
                      <a:r>
                        <a:rPr lang="fr-FR" sz="1400" baseline="30000" dirty="0"/>
                        <a:t>re</a:t>
                      </a:r>
                      <a:r>
                        <a:rPr lang="fr-FR" sz="1400" baseline="0" dirty="0"/>
                        <a:t> et de T</a:t>
                      </a:r>
                      <a:r>
                        <a:rPr lang="fr-FR" sz="1400" baseline="30000" dirty="0"/>
                        <a:t>ale</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extLst>
                  <a:ext uri="{0D108BD9-81ED-4DB2-BD59-A6C34878D82A}">
                    <a16:rowId xmlns:a16="http://schemas.microsoft.com/office/drawing/2014/main" val="10010"/>
                  </a:ext>
                </a:extLst>
              </a:tr>
              <a:tr h="406868">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600" b="1" baseline="0" dirty="0">
                          <a:solidFill>
                            <a:schemeClr val="bg1"/>
                          </a:solidFill>
                        </a:rPr>
                        <a:t>Total</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BACC6">
                        <a:lumMod val="75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fr-FR" sz="1600" b="1" dirty="0">
                          <a:solidFill>
                            <a:schemeClr val="bg1"/>
                          </a:solidFill>
                        </a:rPr>
                        <a:t>100</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BACC6">
                        <a:lumMod val="75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endParaRPr lang="fr-FR" sz="1600"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BACC6">
                        <a:lumMod val="75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endParaRPr lang="fr-FR" sz="1400" baseline="30000"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BACC6">
                        <a:lumMod val="75000"/>
                      </a:srgbClr>
                    </a:solidFill>
                  </a:tcPr>
                </a:tc>
                <a:extLst>
                  <a:ext uri="{0D108BD9-81ED-4DB2-BD59-A6C34878D82A}">
                    <a16:rowId xmlns:a16="http://schemas.microsoft.com/office/drawing/2014/main" val="10011"/>
                  </a:ext>
                </a:extLst>
              </a:tr>
            </a:tbl>
          </a:graphicData>
        </a:graphic>
      </p:graphicFrame>
      <p:sp>
        <p:nvSpPr>
          <p:cNvPr id="8" name="Rectangle 7">
            <a:extLst>
              <a:ext uri="{FF2B5EF4-FFF2-40B4-BE49-F238E27FC236}">
                <a16:creationId xmlns:a16="http://schemas.microsoft.com/office/drawing/2014/main" id="{17290EA8-C1F4-4911-BF52-24DB7288CEDA}"/>
              </a:ext>
            </a:extLst>
          </p:cNvPr>
          <p:cNvSpPr/>
          <p:nvPr/>
        </p:nvSpPr>
        <p:spPr>
          <a:xfrm>
            <a:off x="165100" y="6448425"/>
            <a:ext cx="7424738" cy="307975"/>
          </a:xfrm>
          <a:prstGeom prst="rect">
            <a:avLst/>
          </a:prstGeom>
        </p:spPr>
        <p:txBody>
          <a:bodyPr wrap="none">
            <a:spAutoFit/>
          </a:bodyPr>
          <a:lstStyle/>
          <a:p>
            <a:pPr fontAlgn="auto">
              <a:spcBef>
                <a:spcPts val="0"/>
              </a:spcBef>
              <a:spcAft>
                <a:spcPts val="0"/>
              </a:spcAft>
              <a:defRPr/>
            </a:pPr>
            <a:r>
              <a:rPr lang="fr-FR" sz="1400" kern="0" dirty="0">
                <a:solidFill>
                  <a:sysClr val="windowText" lastClr="000000"/>
                </a:solidFill>
                <a:cs typeface="+mn-cs"/>
              </a:rPr>
              <a:t>*</a:t>
            </a:r>
            <a:r>
              <a:rPr lang="fr-FR" sz="1400" kern="0" dirty="0">
                <a:solidFill>
                  <a:prstClr val="black"/>
                </a:solidFill>
                <a:latin typeface="+mn-lt"/>
                <a:cs typeface="Arial" charset="0"/>
              </a:rPr>
              <a:t> L’oral porte sur un projet adossé à un ou deux enseignements de spécialité choisis par le candidat</a:t>
            </a:r>
            <a:endParaRPr lang="fr-FR" sz="1400" kern="0" dirty="0">
              <a:solidFill>
                <a:prstClr val="black"/>
              </a:solidFill>
              <a:latin typeface="+mn-lt"/>
              <a:cs typeface="+mn-cs"/>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A22B5C95-B167-4A85-83DB-0D9E971E1AD8}"/>
              </a:ext>
            </a:extLst>
          </p:cNvPr>
          <p:cNvSpPr/>
          <p:nvPr/>
        </p:nvSpPr>
        <p:spPr>
          <a:xfrm>
            <a:off x="1547813" y="96838"/>
            <a:ext cx="5238750" cy="523875"/>
          </a:xfrm>
          <a:prstGeom prst="rect">
            <a:avLst/>
          </a:prstGeom>
          <a:solidFill>
            <a:srgbClr val="FF9933"/>
          </a:solidFill>
          <a:effectLst>
            <a:outerShdw blurRad="50800" dist="38100" dir="2700000" algn="tl" rotWithShape="0">
              <a:prstClr val="black">
                <a:alpha val="40000"/>
              </a:prstClr>
            </a:outerShdw>
          </a:effectLst>
        </p:spPr>
        <p:txBody>
          <a:bodyPr>
            <a:spAutoFit/>
          </a:bodyPr>
          <a:lstStyle/>
          <a:p>
            <a:pPr algn="ctr" fontAlgn="auto">
              <a:spcBef>
                <a:spcPts val="0"/>
              </a:spcBef>
              <a:spcAft>
                <a:spcPts val="0"/>
              </a:spcAft>
              <a:defRPr/>
            </a:pPr>
            <a:r>
              <a:rPr lang="fr-FR" sz="2800" b="1" kern="0" cap="all" dirty="0">
                <a:solidFill>
                  <a:prstClr val="white"/>
                </a:solidFill>
                <a:latin typeface="Arial Black" charset="0"/>
                <a:cs typeface="+mn-cs"/>
              </a:rPr>
              <a:t>Baccalauréat</a:t>
            </a:r>
            <a:r>
              <a:rPr lang="fr-FR" sz="2800" b="1" kern="0" dirty="0">
                <a:solidFill>
                  <a:prstClr val="white"/>
                </a:solidFill>
                <a:latin typeface="Arial Black" charset="0"/>
                <a:cs typeface="+mn-cs"/>
              </a:rPr>
              <a:t> 2021</a:t>
            </a:r>
            <a:endParaRPr lang="fr-FR" sz="1600" kern="0" dirty="0">
              <a:solidFill>
                <a:sysClr val="windowText" lastClr="000000"/>
              </a:solidFill>
              <a:latin typeface="+mn-lt"/>
              <a:cs typeface="+mn-cs"/>
            </a:endParaRPr>
          </a:p>
        </p:txBody>
      </p:sp>
      <p:sp>
        <p:nvSpPr>
          <p:cNvPr id="8" name="Rectangle 7">
            <a:extLst>
              <a:ext uri="{FF2B5EF4-FFF2-40B4-BE49-F238E27FC236}">
                <a16:creationId xmlns:a16="http://schemas.microsoft.com/office/drawing/2014/main" id="{2911FAB2-C4D0-466C-A9D0-A1289BDF130F}"/>
              </a:ext>
            </a:extLst>
          </p:cNvPr>
          <p:cNvSpPr/>
          <p:nvPr/>
        </p:nvSpPr>
        <p:spPr>
          <a:xfrm>
            <a:off x="2012950" y="542925"/>
            <a:ext cx="5238750" cy="461963"/>
          </a:xfrm>
          <a:prstGeom prst="rect">
            <a:avLst/>
          </a:prstGeom>
          <a:solidFill>
            <a:srgbClr val="0070C0"/>
          </a:solidFill>
          <a:effectLst>
            <a:outerShdw blurRad="50800" dist="38100" dir="2700000" algn="tl" rotWithShape="0">
              <a:prstClr val="black">
                <a:alpha val="40000"/>
              </a:prstClr>
            </a:outerShdw>
          </a:effectLst>
        </p:spPr>
        <p:txBody>
          <a:bodyPr>
            <a:spAutoFit/>
          </a:bodyPr>
          <a:lstStyle/>
          <a:p>
            <a:pPr algn="ctr" fontAlgn="auto">
              <a:spcBef>
                <a:spcPts val="0"/>
              </a:spcBef>
              <a:spcAft>
                <a:spcPts val="0"/>
              </a:spcAft>
              <a:defRPr/>
            </a:pPr>
            <a:r>
              <a:rPr lang="fr-FR" sz="2400" b="1" kern="0" dirty="0">
                <a:solidFill>
                  <a:prstClr val="white"/>
                </a:solidFill>
                <a:latin typeface="Arial Black" charset="0"/>
                <a:cs typeface="+mn-cs"/>
              </a:rPr>
              <a:t>voie technologique</a:t>
            </a:r>
            <a:endParaRPr lang="fr-FR" sz="1400" kern="0" dirty="0">
              <a:solidFill>
                <a:sysClr val="windowText" lastClr="000000"/>
              </a:solidFill>
              <a:latin typeface="+mn-lt"/>
              <a:cs typeface="+mn-cs"/>
            </a:endParaRPr>
          </a:p>
        </p:txBody>
      </p:sp>
      <p:sp>
        <p:nvSpPr>
          <p:cNvPr id="9" name="Rectangle 8">
            <a:extLst>
              <a:ext uri="{FF2B5EF4-FFF2-40B4-BE49-F238E27FC236}">
                <a16:creationId xmlns:a16="http://schemas.microsoft.com/office/drawing/2014/main" id="{F75A3FC6-FB45-4404-9226-80F15C9A7AE1}"/>
              </a:ext>
            </a:extLst>
          </p:cNvPr>
          <p:cNvSpPr/>
          <p:nvPr/>
        </p:nvSpPr>
        <p:spPr>
          <a:xfrm>
            <a:off x="5651500" y="936625"/>
            <a:ext cx="3432175" cy="40005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a:spAutoFit/>
          </a:bodyPr>
          <a:lstStyle/>
          <a:p>
            <a:pPr algn="ctr" fontAlgn="auto">
              <a:spcBef>
                <a:spcPts val="0"/>
              </a:spcBef>
              <a:spcAft>
                <a:spcPts val="0"/>
              </a:spcAft>
              <a:defRPr/>
            </a:pPr>
            <a:r>
              <a:rPr lang="fr-FR" sz="2000" b="1" kern="0" dirty="0">
                <a:solidFill>
                  <a:prstClr val="white"/>
                </a:solidFill>
                <a:latin typeface="Arial Black" charset="0"/>
              </a:rPr>
              <a:t>la série STMG</a:t>
            </a:r>
            <a:endParaRPr lang="fr-FR" sz="1200" kern="0" dirty="0">
              <a:solidFill>
                <a:sysClr val="windowText" lastClr="000000"/>
              </a:solidFill>
            </a:endParaRPr>
          </a:p>
        </p:txBody>
      </p:sp>
      <p:graphicFrame>
        <p:nvGraphicFramePr>
          <p:cNvPr id="10" name="Tableau 9">
            <a:extLst>
              <a:ext uri="{FF2B5EF4-FFF2-40B4-BE49-F238E27FC236}">
                <a16:creationId xmlns:a16="http://schemas.microsoft.com/office/drawing/2014/main" id="{92C690EE-CDDF-4F0F-ADB7-2F66D0A2A756}"/>
              </a:ext>
            </a:extLst>
          </p:cNvPr>
          <p:cNvGraphicFramePr>
            <a:graphicFrameLocks noGrp="1"/>
          </p:cNvGraphicFramePr>
          <p:nvPr/>
        </p:nvGraphicFramePr>
        <p:xfrm>
          <a:off x="214313" y="3937000"/>
          <a:ext cx="8512174" cy="2921000"/>
        </p:xfrm>
        <a:graphic>
          <a:graphicData uri="http://schemas.openxmlformats.org/drawingml/2006/table">
            <a:tbl>
              <a:tblPr firstRow="1" bandRow="1"/>
              <a:tblGrid>
                <a:gridCol w="5487656">
                  <a:extLst>
                    <a:ext uri="{9D8B030D-6E8A-4147-A177-3AD203B41FA5}">
                      <a16:colId xmlns:a16="http://schemas.microsoft.com/office/drawing/2014/main" val="20000"/>
                    </a:ext>
                  </a:extLst>
                </a:gridCol>
                <a:gridCol w="1512259">
                  <a:extLst>
                    <a:ext uri="{9D8B030D-6E8A-4147-A177-3AD203B41FA5}">
                      <a16:colId xmlns:a16="http://schemas.microsoft.com/office/drawing/2014/main" val="20001"/>
                    </a:ext>
                  </a:extLst>
                </a:gridCol>
                <a:gridCol w="1512259">
                  <a:extLst>
                    <a:ext uri="{9D8B030D-6E8A-4147-A177-3AD203B41FA5}">
                      <a16:colId xmlns:a16="http://schemas.microsoft.com/office/drawing/2014/main" val="20002"/>
                    </a:ext>
                  </a:extLst>
                </a:gridCol>
              </a:tblGrid>
              <a:tr h="370840">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r>
                        <a:rPr lang="fr-FR" sz="1800" dirty="0"/>
                        <a:t>Enseignement de spécialité</a:t>
                      </a:r>
                    </a:p>
                  </a:txBody>
                  <a:tcPr marL="91446" marR="91446">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4F81BD"/>
                    </a:solidFill>
                  </a:tcPr>
                </a:tc>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r>
                        <a:rPr lang="fr-FR" sz="1800" dirty="0"/>
                        <a:t>Horaires 1</a:t>
                      </a:r>
                      <a:r>
                        <a:rPr lang="fr-FR" sz="1800" baseline="30000" dirty="0"/>
                        <a:t>re</a:t>
                      </a:r>
                      <a:r>
                        <a:rPr lang="fr-FR" sz="1800" dirty="0"/>
                        <a:t> </a:t>
                      </a:r>
                    </a:p>
                  </a:txBody>
                  <a:tcPr marL="91446" marR="91446">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4F81BD"/>
                    </a:solidFill>
                  </a:tcPr>
                </a:tc>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r>
                        <a:rPr lang="fr-FR" sz="1800" dirty="0"/>
                        <a:t>Horaires T</a:t>
                      </a:r>
                      <a:r>
                        <a:rPr lang="fr-FR" sz="1800" baseline="30000" dirty="0"/>
                        <a:t>ale</a:t>
                      </a:r>
                      <a:r>
                        <a:rPr lang="fr-FR" sz="1800" dirty="0"/>
                        <a:t> </a:t>
                      </a:r>
                    </a:p>
                  </a:txBody>
                  <a:tcPr marL="91446" marR="91446">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4F81BD"/>
                    </a:solidFill>
                  </a:tcPr>
                </a:tc>
                <a:extLst>
                  <a:ext uri="{0D108BD9-81ED-4DB2-BD59-A6C34878D82A}">
                    <a16:rowId xmlns:a16="http://schemas.microsoft.com/office/drawing/2014/main" val="10000"/>
                  </a:ext>
                </a:extLst>
              </a:tr>
              <a:tr h="370840">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r>
                        <a:rPr lang="fr-FR" sz="1800" dirty="0"/>
                        <a:t>Sciences de gestion</a:t>
                      </a:r>
                      <a:r>
                        <a:rPr lang="fr-FR" sz="1800" baseline="0" dirty="0"/>
                        <a:t> et numérique</a:t>
                      </a:r>
                      <a:endParaRPr lang="fr-FR" sz="1800" dirty="0"/>
                    </a:p>
                  </a:txBody>
                  <a:tcPr marL="91446" marR="91446">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fr-FR" sz="1800" dirty="0"/>
                        <a:t>7 h</a:t>
                      </a:r>
                    </a:p>
                  </a:txBody>
                  <a:tcPr marL="91446" marR="91446" anchor="ct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fr-FR" sz="1800" dirty="0"/>
                        <a:t>-</a:t>
                      </a:r>
                    </a:p>
                  </a:txBody>
                  <a:tcPr marL="91446" marR="91446" anchor="ct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extLst>
                  <a:ext uri="{0D108BD9-81ED-4DB2-BD59-A6C34878D82A}">
                    <a16:rowId xmlns:a16="http://schemas.microsoft.com/office/drawing/2014/main" val="10001"/>
                  </a:ext>
                </a:extLst>
              </a:tr>
              <a:tr h="370840">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r>
                        <a:rPr lang="fr-FR" sz="1800" dirty="0"/>
                        <a:t>Management</a:t>
                      </a:r>
                    </a:p>
                  </a:txBody>
                  <a:tcPr marL="91446" marR="91446">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fr-FR" sz="1800" dirty="0"/>
                        <a:t>4 h</a:t>
                      </a:r>
                    </a:p>
                  </a:txBody>
                  <a:tcPr marL="91446" marR="91446"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fr-FR" sz="1800" dirty="0"/>
                        <a:t>-</a:t>
                      </a:r>
                    </a:p>
                  </a:txBody>
                  <a:tcPr marL="91446" marR="91446"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extLst>
                  <a:ext uri="{0D108BD9-81ED-4DB2-BD59-A6C34878D82A}">
                    <a16:rowId xmlns:a16="http://schemas.microsoft.com/office/drawing/2014/main" val="10002"/>
                  </a:ext>
                </a:extLst>
              </a:tr>
              <a:tr h="370840">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342900" indent="-342900">
                        <a:buFontTx/>
                        <a:buChar char="-"/>
                      </a:pPr>
                      <a:r>
                        <a:rPr lang="fr-FR" sz="1600" dirty="0"/>
                        <a:t>Gestion et finance                                                       ou</a:t>
                      </a:r>
                    </a:p>
                    <a:p>
                      <a:pPr marL="342900" indent="-342900">
                        <a:buFontTx/>
                        <a:buChar char="-"/>
                      </a:pPr>
                      <a:r>
                        <a:rPr lang="fr-FR" sz="1600" dirty="0"/>
                        <a:t>Mercatique</a:t>
                      </a:r>
                      <a:r>
                        <a:rPr lang="fr-FR" sz="1600" baseline="0" dirty="0"/>
                        <a:t>                                                                   ou</a:t>
                      </a:r>
                    </a:p>
                    <a:p>
                      <a:pPr marL="342900" indent="-342900">
                        <a:buFontTx/>
                        <a:buChar char="-"/>
                      </a:pPr>
                      <a:r>
                        <a:rPr lang="fr-FR" sz="1600" baseline="0" dirty="0"/>
                        <a:t>Ressources humaines et communication                ou</a:t>
                      </a:r>
                    </a:p>
                    <a:p>
                      <a:pPr marL="342900" indent="-342900">
                        <a:buFontTx/>
                        <a:buChar char="-"/>
                      </a:pPr>
                      <a:r>
                        <a:rPr lang="fr-FR" sz="1600" baseline="0" dirty="0"/>
                        <a:t>Systèmes d’information de gestion</a:t>
                      </a:r>
                      <a:endParaRPr lang="fr-FR" sz="1600" dirty="0"/>
                    </a:p>
                  </a:txBody>
                  <a:tcPr marL="91446" marR="91446">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fr-FR" sz="2000" dirty="0"/>
                        <a:t>-</a:t>
                      </a:r>
                    </a:p>
                  </a:txBody>
                  <a:tcPr marL="91446" marR="91446"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fr-FR" sz="1800" baseline="0" dirty="0"/>
                        <a:t>10 h</a:t>
                      </a:r>
                      <a:endParaRPr lang="fr-FR" sz="1800" dirty="0"/>
                    </a:p>
                  </a:txBody>
                  <a:tcPr marL="91446" marR="91446"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extLst>
                  <a:ext uri="{0D108BD9-81ED-4DB2-BD59-A6C34878D82A}">
                    <a16:rowId xmlns:a16="http://schemas.microsoft.com/office/drawing/2014/main" val="10003"/>
                  </a:ext>
                </a:extLst>
              </a:tr>
              <a:tr h="370840">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r>
                        <a:rPr lang="fr-FR" sz="1800" dirty="0"/>
                        <a:t>Droit et économie</a:t>
                      </a:r>
                    </a:p>
                  </a:txBody>
                  <a:tcPr marL="91446" marR="91446">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fr-FR" sz="1800" dirty="0"/>
                        <a:t>4 h</a:t>
                      </a:r>
                    </a:p>
                  </a:txBody>
                  <a:tcPr marL="91446" marR="91446"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fr-FR" sz="1800" dirty="0"/>
                        <a:t>6 h</a:t>
                      </a:r>
                    </a:p>
                  </a:txBody>
                  <a:tcPr marL="91446" marR="91446"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extLst>
                  <a:ext uri="{0D108BD9-81ED-4DB2-BD59-A6C34878D82A}">
                    <a16:rowId xmlns:a16="http://schemas.microsoft.com/office/drawing/2014/main" val="10004"/>
                  </a:ext>
                </a:extLst>
              </a:tr>
              <a:tr h="370840">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r>
                        <a:rPr lang="fr-FR" sz="1800" b="1" dirty="0">
                          <a:solidFill>
                            <a:schemeClr val="bg1"/>
                          </a:solidFill>
                        </a:rPr>
                        <a:t>Total</a:t>
                      </a:r>
                    </a:p>
                  </a:txBody>
                  <a:tcPr marL="91446" marR="91446">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lumMod val="75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800" b="1" dirty="0">
                          <a:solidFill>
                            <a:schemeClr val="bg1"/>
                          </a:solidFill>
                        </a:rPr>
                        <a:t>15 h</a:t>
                      </a:r>
                    </a:p>
                  </a:txBody>
                  <a:tcPr marL="91446" marR="91446"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lumMod val="75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800" b="1" dirty="0">
                          <a:solidFill>
                            <a:schemeClr val="bg1"/>
                          </a:solidFill>
                        </a:rPr>
                        <a:t>16 h</a:t>
                      </a:r>
                    </a:p>
                  </a:txBody>
                  <a:tcPr marL="91446" marR="91446"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lumMod val="75000"/>
                      </a:srgbClr>
                    </a:solidFill>
                  </a:tcPr>
                </a:tc>
                <a:extLst>
                  <a:ext uri="{0D108BD9-81ED-4DB2-BD59-A6C34878D82A}">
                    <a16:rowId xmlns:a16="http://schemas.microsoft.com/office/drawing/2014/main" val="10005"/>
                  </a:ext>
                </a:extLst>
              </a:tr>
            </a:tbl>
          </a:graphicData>
        </a:graphic>
      </p:graphicFrame>
      <p:sp>
        <p:nvSpPr>
          <p:cNvPr id="11" name="Rectangle 10">
            <a:extLst>
              <a:ext uri="{FF2B5EF4-FFF2-40B4-BE49-F238E27FC236}">
                <a16:creationId xmlns:a16="http://schemas.microsoft.com/office/drawing/2014/main" id="{4069799E-CAFF-47B4-AD95-763976F0EA35}"/>
              </a:ext>
            </a:extLst>
          </p:cNvPr>
          <p:cNvSpPr/>
          <p:nvPr/>
        </p:nvSpPr>
        <p:spPr>
          <a:xfrm>
            <a:off x="165100" y="1428750"/>
            <a:ext cx="8655050" cy="2708275"/>
          </a:xfrm>
          <a:prstGeom prst="rect">
            <a:avLst/>
          </a:prstGeom>
        </p:spPr>
        <p:txBody>
          <a:bodyPr>
            <a:spAutoFit/>
          </a:bodyPr>
          <a:lstStyle/>
          <a:p>
            <a:pPr marL="285750" indent="-285750" fontAlgn="auto">
              <a:spcBef>
                <a:spcPts val="0"/>
              </a:spcBef>
              <a:spcAft>
                <a:spcPts val="0"/>
              </a:spcAft>
              <a:buFont typeface="Wingdings" panose="05000000000000000000" pitchFamily="2" charset="2"/>
              <a:buChar char="§"/>
              <a:defRPr/>
            </a:pPr>
            <a:r>
              <a:rPr lang="fr-FR" sz="1700" kern="0" dirty="0">
                <a:solidFill>
                  <a:prstClr val="black"/>
                </a:solidFill>
                <a:latin typeface="+mn-lt"/>
                <a:cs typeface="+mn-cs"/>
              </a:rPr>
              <a:t>Cette série s'adresse aux élèves intéressés par la réalité du fonctionnement des organisations, les relations au travail, les nouveaux usages du numérique, le marketing, la recherche et la mesure de la performance, l'analyse des décisions et l'impact des stratégies d'entreprise.</a:t>
            </a:r>
          </a:p>
          <a:p>
            <a:pPr marL="285750" indent="-285750" fontAlgn="auto">
              <a:spcBef>
                <a:spcPts val="0"/>
              </a:spcBef>
              <a:spcAft>
                <a:spcPts val="0"/>
              </a:spcAft>
              <a:buFont typeface="Wingdings" panose="05000000000000000000" pitchFamily="2" charset="2"/>
              <a:buChar char="§"/>
              <a:defRPr/>
            </a:pPr>
            <a:endParaRPr lang="fr-FR" sz="1700" kern="0" dirty="0">
              <a:solidFill>
                <a:prstClr val="black"/>
              </a:solidFill>
              <a:latin typeface="+mn-lt"/>
              <a:cs typeface="+mn-cs"/>
            </a:endParaRPr>
          </a:p>
          <a:p>
            <a:pPr marL="285750" indent="-285750" fontAlgn="auto">
              <a:spcBef>
                <a:spcPts val="0"/>
              </a:spcBef>
              <a:spcAft>
                <a:spcPts val="0"/>
              </a:spcAft>
              <a:buFont typeface="Wingdings" panose="05000000000000000000" pitchFamily="2" charset="2"/>
              <a:buChar char="§"/>
              <a:defRPr/>
            </a:pPr>
            <a:r>
              <a:rPr lang="fr-FR" sz="1700" kern="0" dirty="0">
                <a:solidFill>
                  <a:prstClr val="black"/>
                </a:solidFill>
                <a:latin typeface="+mn-lt"/>
                <a:cs typeface="+mn-cs"/>
              </a:rPr>
              <a:t>Cette série aborde les grandes questions de la gestion des organisations, par exemple : le rôle du facteur humain, les différentes approches de la valeur, l’information et la communication bases de l’intelligence collective, etc.</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840F09D1-365C-4B4F-9F56-06C7E9899098}"/>
              </a:ext>
            </a:extLst>
          </p:cNvPr>
          <p:cNvSpPr/>
          <p:nvPr/>
        </p:nvSpPr>
        <p:spPr>
          <a:xfrm>
            <a:off x="1547813" y="96838"/>
            <a:ext cx="5238750" cy="523875"/>
          </a:xfrm>
          <a:prstGeom prst="rect">
            <a:avLst/>
          </a:prstGeom>
          <a:solidFill>
            <a:srgbClr val="FF9933"/>
          </a:solidFill>
          <a:effectLst>
            <a:outerShdw blurRad="50800" dist="38100" dir="2700000" algn="tl" rotWithShape="0">
              <a:prstClr val="black">
                <a:alpha val="40000"/>
              </a:prstClr>
            </a:outerShdw>
          </a:effectLst>
        </p:spPr>
        <p:txBody>
          <a:bodyPr>
            <a:spAutoFit/>
          </a:bodyPr>
          <a:lstStyle/>
          <a:p>
            <a:pPr algn="ctr" fontAlgn="auto">
              <a:spcBef>
                <a:spcPts val="0"/>
              </a:spcBef>
              <a:spcAft>
                <a:spcPts val="0"/>
              </a:spcAft>
              <a:defRPr/>
            </a:pPr>
            <a:r>
              <a:rPr lang="fr-FR" sz="2800" b="1" kern="0" cap="all" dirty="0">
                <a:solidFill>
                  <a:prstClr val="white"/>
                </a:solidFill>
                <a:latin typeface="Arial Black" charset="0"/>
                <a:cs typeface="+mn-cs"/>
              </a:rPr>
              <a:t>Baccalauréat</a:t>
            </a:r>
            <a:r>
              <a:rPr lang="fr-FR" sz="2800" b="1" kern="0" dirty="0">
                <a:solidFill>
                  <a:prstClr val="white"/>
                </a:solidFill>
                <a:latin typeface="Arial Black" charset="0"/>
                <a:cs typeface="+mn-cs"/>
              </a:rPr>
              <a:t> 2021</a:t>
            </a:r>
            <a:endParaRPr lang="fr-FR" sz="1600" kern="0" dirty="0">
              <a:solidFill>
                <a:sysClr val="windowText" lastClr="000000"/>
              </a:solidFill>
              <a:latin typeface="+mn-lt"/>
              <a:cs typeface="+mn-cs"/>
            </a:endParaRPr>
          </a:p>
        </p:txBody>
      </p:sp>
      <p:sp>
        <p:nvSpPr>
          <p:cNvPr id="3" name="Rectangle 2">
            <a:extLst>
              <a:ext uri="{FF2B5EF4-FFF2-40B4-BE49-F238E27FC236}">
                <a16:creationId xmlns:a16="http://schemas.microsoft.com/office/drawing/2014/main" id="{8545559C-6E73-4D14-B0AF-5C0289C1FD14}"/>
              </a:ext>
            </a:extLst>
          </p:cNvPr>
          <p:cNvSpPr/>
          <p:nvPr/>
        </p:nvSpPr>
        <p:spPr>
          <a:xfrm>
            <a:off x="2012950" y="542925"/>
            <a:ext cx="5238750" cy="461963"/>
          </a:xfrm>
          <a:prstGeom prst="rect">
            <a:avLst/>
          </a:prstGeom>
          <a:solidFill>
            <a:srgbClr val="0070C0"/>
          </a:solidFill>
          <a:effectLst>
            <a:outerShdw blurRad="50800" dist="38100" dir="2700000" algn="tl" rotWithShape="0">
              <a:prstClr val="black">
                <a:alpha val="40000"/>
              </a:prstClr>
            </a:outerShdw>
          </a:effectLst>
        </p:spPr>
        <p:txBody>
          <a:bodyPr>
            <a:spAutoFit/>
          </a:bodyPr>
          <a:lstStyle/>
          <a:p>
            <a:pPr algn="ctr" fontAlgn="auto">
              <a:spcBef>
                <a:spcPts val="0"/>
              </a:spcBef>
              <a:spcAft>
                <a:spcPts val="0"/>
              </a:spcAft>
              <a:defRPr/>
            </a:pPr>
            <a:r>
              <a:rPr lang="fr-FR" sz="2400" b="1" kern="0" dirty="0">
                <a:solidFill>
                  <a:prstClr val="white"/>
                </a:solidFill>
                <a:latin typeface="Arial Black" charset="0"/>
                <a:cs typeface="+mn-cs"/>
              </a:rPr>
              <a:t>voie technologique</a:t>
            </a:r>
            <a:endParaRPr lang="fr-FR" sz="1400" kern="0" dirty="0">
              <a:solidFill>
                <a:sysClr val="windowText" lastClr="000000"/>
              </a:solidFill>
              <a:latin typeface="+mn-lt"/>
              <a:cs typeface="+mn-cs"/>
            </a:endParaRPr>
          </a:p>
        </p:txBody>
      </p:sp>
      <p:sp>
        <p:nvSpPr>
          <p:cNvPr id="4" name="Rectangle 3">
            <a:extLst>
              <a:ext uri="{FF2B5EF4-FFF2-40B4-BE49-F238E27FC236}">
                <a16:creationId xmlns:a16="http://schemas.microsoft.com/office/drawing/2014/main" id="{6595C907-5AD1-41C2-8155-FFC512A80518}"/>
              </a:ext>
            </a:extLst>
          </p:cNvPr>
          <p:cNvSpPr/>
          <p:nvPr/>
        </p:nvSpPr>
        <p:spPr>
          <a:xfrm>
            <a:off x="5651500" y="936625"/>
            <a:ext cx="3432175" cy="40005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a:spAutoFit/>
          </a:bodyPr>
          <a:lstStyle/>
          <a:p>
            <a:pPr algn="ctr" fontAlgn="auto">
              <a:spcBef>
                <a:spcPts val="0"/>
              </a:spcBef>
              <a:spcAft>
                <a:spcPts val="0"/>
              </a:spcAft>
              <a:defRPr/>
            </a:pPr>
            <a:r>
              <a:rPr lang="fr-FR" sz="2000" b="1" kern="0" dirty="0">
                <a:solidFill>
                  <a:prstClr val="white"/>
                </a:solidFill>
                <a:latin typeface="Arial Black" charset="0"/>
              </a:rPr>
              <a:t>la série STMG</a:t>
            </a:r>
            <a:endParaRPr lang="fr-FR" sz="1200" kern="0" dirty="0">
              <a:solidFill>
                <a:sysClr val="windowText" lastClr="000000"/>
              </a:solidFill>
            </a:endParaRPr>
          </a:p>
        </p:txBody>
      </p:sp>
      <p:sp>
        <p:nvSpPr>
          <p:cNvPr id="12" name="Rectangle 4">
            <a:extLst>
              <a:ext uri="{FF2B5EF4-FFF2-40B4-BE49-F238E27FC236}">
                <a16:creationId xmlns:a16="http://schemas.microsoft.com/office/drawing/2014/main" id="{5E20DE78-798E-4C7A-A6B6-B52749816156}"/>
              </a:ext>
            </a:extLst>
          </p:cNvPr>
          <p:cNvSpPr>
            <a:spLocks noChangeArrowheads="1"/>
          </p:cNvSpPr>
          <p:nvPr/>
        </p:nvSpPr>
        <p:spPr bwMode="auto">
          <a:xfrm>
            <a:off x="165100" y="1196975"/>
            <a:ext cx="8890000" cy="1944688"/>
          </a:xfrm>
          <a:prstGeom prst="rect">
            <a:avLst/>
          </a:prstGeom>
          <a:noFill/>
          <a:ln>
            <a:noFill/>
          </a:ln>
          <a:effectLst/>
          <a:extLst/>
        </p:spPr>
        <p:txBody>
          <a:bodyPr lIns="92075" tIns="46038" rIns="92075" bIns="46038"/>
          <a:lstStyle>
            <a:lvl1pPr marL="342900" indent="-342900" eaLnBrk="0" hangingPunct="0">
              <a:spcBef>
                <a:spcPct val="20000"/>
              </a:spcBef>
              <a:buFont typeface="Arial" pitchFamily="34" charset="0"/>
              <a:buChar char="•"/>
              <a:defRPr sz="3200">
                <a:solidFill>
                  <a:schemeClr val="tx1"/>
                </a:solidFill>
                <a:latin typeface="Calibri" pitchFamily="34" charset="0"/>
              </a:defRPr>
            </a:lvl1pPr>
            <a:lvl2pPr marL="742950" indent="-285750" eaLnBrk="0" hangingPunct="0">
              <a:spcBef>
                <a:spcPct val="20000"/>
              </a:spcBef>
              <a:buFont typeface="Arial" pitchFamily="34" charset="0"/>
              <a:buChar char="–"/>
              <a:defRPr sz="2800">
                <a:solidFill>
                  <a:schemeClr val="tx1"/>
                </a:solidFill>
                <a:latin typeface="Calibri" pitchFamily="34" charset="0"/>
              </a:defRPr>
            </a:lvl2pPr>
            <a:lvl3pPr marL="1143000" indent="-228600" eaLnBrk="0" hangingPunct="0">
              <a:spcBef>
                <a:spcPct val="20000"/>
              </a:spcBef>
              <a:buFont typeface="Arial" pitchFamily="34" charset="0"/>
              <a:buChar char="•"/>
              <a:defRPr sz="2400">
                <a:solidFill>
                  <a:schemeClr val="tx1"/>
                </a:solidFill>
                <a:latin typeface="Calibri" pitchFamily="34" charset="0"/>
              </a:defRPr>
            </a:lvl3pPr>
            <a:lvl4pPr marL="1600200" indent="-228600" eaLnBrk="0" hangingPunct="0">
              <a:spcBef>
                <a:spcPct val="20000"/>
              </a:spcBef>
              <a:buFont typeface="Arial" pitchFamily="34" charset="0"/>
              <a:buChar char="–"/>
              <a:defRPr sz="2000">
                <a:solidFill>
                  <a:schemeClr val="tx1"/>
                </a:solidFill>
                <a:latin typeface="Calibri" pitchFamily="34" charset="0"/>
              </a:defRPr>
            </a:lvl4pPr>
            <a:lvl5pPr marL="2057400" indent="-228600" eaLnBrk="0" hangingPunct="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marL="0" indent="0" eaLnBrk="1" fontAlgn="auto" hangingPunct="1">
              <a:spcBef>
                <a:spcPct val="0"/>
              </a:spcBef>
              <a:spcAft>
                <a:spcPts val="0"/>
              </a:spcAft>
              <a:buFont typeface="Arial" pitchFamily="34" charset="0"/>
              <a:buNone/>
              <a:defRPr/>
            </a:pPr>
            <a:r>
              <a:rPr lang="fr-FR" altLang="fr-FR" sz="2800" b="1" kern="0" dirty="0">
                <a:solidFill>
                  <a:prstClr val="black"/>
                </a:solidFill>
                <a:cs typeface="+mn-cs"/>
              </a:rPr>
              <a:t>Poursuites d’études préférentielles</a:t>
            </a:r>
          </a:p>
          <a:p>
            <a:pPr eaLnBrk="1" fontAlgn="auto" hangingPunct="1">
              <a:spcBef>
                <a:spcPct val="0"/>
              </a:spcBef>
              <a:spcAft>
                <a:spcPts val="0"/>
              </a:spcAft>
              <a:buFont typeface="Wingdings" pitchFamily="2" charset="2"/>
              <a:buChar char="Ø"/>
              <a:defRPr/>
            </a:pPr>
            <a:r>
              <a:rPr lang="fr-FR" altLang="fr-FR" sz="1600" b="1" kern="0" dirty="0">
                <a:solidFill>
                  <a:prstClr val="black"/>
                </a:solidFill>
                <a:cs typeface="+mn-cs"/>
              </a:rPr>
              <a:t>Formations technologiques courtes (bac +2) : </a:t>
            </a:r>
          </a:p>
          <a:p>
            <a:pPr marL="0" indent="0" eaLnBrk="1" fontAlgn="auto" hangingPunct="1">
              <a:spcBef>
                <a:spcPct val="0"/>
              </a:spcBef>
              <a:spcAft>
                <a:spcPts val="0"/>
              </a:spcAft>
              <a:buFont typeface="Arial" pitchFamily="34" charset="0"/>
              <a:buNone/>
              <a:defRPr/>
            </a:pPr>
            <a:r>
              <a:rPr lang="fr-FR" altLang="fr-FR" sz="1600" b="1" kern="0" dirty="0">
                <a:solidFill>
                  <a:srgbClr val="4BACC6">
                    <a:lumMod val="50000"/>
                  </a:srgbClr>
                </a:solidFill>
                <a:cs typeface="+mn-cs"/>
              </a:rPr>
              <a:t>Brevets de technicien supérieur (BTS) et Diplômes Universitaires de Technologie (DUT)</a:t>
            </a:r>
            <a:br>
              <a:rPr lang="fr-FR" altLang="fr-FR" sz="1600" b="1" kern="0" dirty="0">
                <a:solidFill>
                  <a:prstClr val="black"/>
                </a:solidFill>
                <a:cs typeface="+mn-cs"/>
              </a:rPr>
            </a:br>
            <a:r>
              <a:rPr lang="fr-FR" altLang="fr-FR" sz="1600" kern="0" dirty="0">
                <a:solidFill>
                  <a:srgbClr val="376092"/>
                </a:solidFill>
                <a:cs typeface="+mn-cs"/>
              </a:rPr>
              <a:t>En fonction de la spécialité : comptabilité, management des unités commerciales, négociation relation client, assistant de gestion de PME-PMI, communication, assurance, banque, transport, tourisme, gestion des entreprises et des administrations, carrières juridiques, techniques de commercialisation, métiers du multimédia et de l’internet…</a:t>
            </a:r>
          </a:p>
          <a:p>
            <a:pPr marL="0" indent="0" eaLnBrk="1" fontAlgn="auto" hangingPunct="1">
              <a:spcBef>
                <a:spcPct val="0"/>
              </a:spcBef>
              <a:spcAft>
                <a:spcPts val="0"/>
              </a:spcAft>
              <a:buFont typeface="Arial" pitchFamily="34" charset="0"/>
              <a:buNone/>
              <a:defRPr/>
            </a:pPr>
            <a:r>
              <a:rPr lang="fr-FR" altLang="fr-FR" sz="1600" kern="0" dirty="0">
                <a:solidFill>
                  <a:srgbClr val="4F81BD">
                    <a:lumMod val="75000"/>
                  </a:srgbClr>
                </a:solidFill>
                <a:cs typeface="Arial" charset="0"/>
              </a:rPr>
              <a:t>Poursuite d’études possible en école de commerce, notamment via une classe prépa ATS en 1 an.</a:t>
            </a:r>
            <a:endParaRPr lang="fr-FR" altLang="fr-FR" sz="1700" kern="0" dirty="0">
              <a:solidFill>
                <a:srgbClr val="4F81BD"/>
              </a:solidFill>
              <a:cs typeface="+mn-cs"/>
            </a:endParaRPr>
          </a:p>
          <a:p>
            <a:pPr marL="0" indent="0" eaLnBrk="1" fontAlgn="auto" hangingPunct="1">
              <a:spcBef>
                <a:spcPct val="0"/>
              </a:spcBef>
              <a:spcAft>
                <a:spcPts val="0"/>
              </a:spcAft>
              <a:buFont typeface="Arial" pitchFamily="34" charset="0"/>
              <a:buNone/>
              <a:defRPr/>
            </a:pPr>
            <a:br>
              <a:rPr lang="fr-FR" altLang="fr-FR" sz="1600" kern="0" dirty="0">
                <a:solidFill>
                  <a:srgbClr val="4F81BD"/>
                </a:solidFill>
                <a:cs typeface="+mn-cs"/>
              </a:rPr>
            </a:br>
            <a:endParaRPr lang="fr-FR" altLang="fr-FR" sz="1700" kern="0" dirty="0">
              <a:solidFill>
                <a:srgbClr val="4F81BD"/>
              </a:solidFill>
              <a:cs typeface="+mn-cs"/>
            </a:endParaRPr>
          </a:p>
        </p:txBody>
      </p:sp>
      <p:sp>
        <p:nvSpPr>
          <p:cNvPr id="13" name="Rectangle 4">
            <a:extLst>
              <a:ext uri="{FF2B5EF4-FFF2-40B4-BE49-F238E27FC236}">
                <a16:creationId xmlns:a16="http://schemas.microsoft.com/office/drawing/2014/main" id="{015844D5-F0D3-49D9-86C1-A3C381AD31B6}"/>
              </a:ext>
            </a:extLst>
          </p:cNvPr>
          <p:cNvSpPr>
            <a:spLocks noChangeArrowheads="1"/>
          </p:cNvSpPr>
          <p:nvPr/>
        </p:nvSpPr>
        <p:spPr bwMode="auto">
          <a:xfrm>
            <a:off x="179388" y="3500438"/>
            <a:ext cx="5113337" cy="357187"/>
          </a:xfrm>
          <a:prstGeom prst="rect">
            <a:avLst/>
          </a:prstGeom>
          <a:noFill/>
          <a:ln>
            <a:noFill/>
          </a:ln>
          <a:effectLst/>
          <a:extLst/>
        </p:spPr>
        <p:txBody>
          <a:bodyPr lIns="92075" tIns="46038" rIns="92075" bIns="46038"/>
          <a:lstStyle>
            <a:lvl1pPr marL="342900" indent="-342900" eaLnBrk="0" hangingPunct="0">
              <a:spcBef>
                <a:spcPct val="20000"/>
              </a:spcBef>
              <a:buFont typeface="Arial" pitchFamily="34" charset="0"/>
              <a:buChar char="•"/>
              <a:defRPr sz="3200">
                <a:solidFill>
                  <a:schemeClr val="tx1"/>
                </a:solidFill>
                <a:latin typeface="Calibri" pitchFamily="34" charset="0"/>
              </a:defRPr>
            </a:lvl1pPr>
            <a:lvl2pPr marL="742950" indent="-285750" eaLnBrk="0" hangingPunct="0">
              <a:spcBef>
                <a:spcPct val="20000"/>
              </a:spcBef>
              <a:buFont typeface="Arial" pitchFamily="34" charset="0"/>
              <a:buChar char="–"/>
              <a:defRPr sz="2800">
                <a:solidFill>
                  <a:schemeClr val="tx1"/>
                </a:solidFill>
                <a:latin typeface="Calibri" pitchFamily="34" charset="0"/>
              </a:defRPr>
            </a:lvl2pPr>
            <a:lvl3pPr marL="1143000" indent="-228600" eaLnBrk="0" hangingPunct="0">
              <a:spcBef>
                <a:spcPct val="20000"/>
              </a:spcBef>
              <a:buFont typeface="Arial" pitchFamily="34" charset="0"/>
              <a:buChar char="•"/>
              <a:defRPr sz="2400">
                <a:solidFill>
                  <a:schemeClr val="tx1"/>
                </a:solidFill>
                <a:latin typeface="Calibri" pitchFamily="34" charset="0"/>
              </a:defRPr>
            </a:lvl3pPr>
            <a:lvl4pPr marL="1600200" indent="-228600" eaLnBrk="0" hangingPunct="0">
              <a:spcBef>
                <a:spcPct val="20000"/>
              </a:spcBef>
              <a:buFont typeface="Arial" pitchFamily="34" charset="0"/>
              <a:buChar char="–"/>
              <a:defRPr sz="2000">
                <a:solidFill>
                  <a:schemeClr val="tx1"/>
                </a:solidFill>
                <a:latin typeface="Calibri" pitchFamily="34" charset="0"/>
              </a:defRPr>
            </a:lvl4pPr>
            <a:lvl5pPr marL="2057400" indent="-228600" eaLnBrk="0" hangingPunct="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eaLnBrk="1" fontAlgn="auto" hangingPunct="1">
              <a:spcBef>
                <a:spcPct val="0"/>
              </a:spcBef>
              <a:spcAft>
                <a:spcPts val="0"/>
              </a:spcAft>
              <a:buFont typeface="Wingdings" pitchFamily="2" charset="2"/>
              <a:buChar char="Ø"/>
              <a:defRPr/>
            </a:pPr>
            <a:r>
              <a:rPr lang="fr-FR" altLang="fr-FR" sz="1600" b="1" kern="0" dirty="0">
                <a:solidFill>
                  <a:prstClr val="black"/>
                </a:solidFill>
                <a:cs typeface="+mn-cs"/>
              </a:rPr>
              <a:t>Filière comptable </a:t>
            </a:r>
            <a:r>
              <a:rPr lang="fr-FR" altLang="fr-FR" sz="1600" kern="0" dirty="0">
                <a:solidFill>
                  <a:srgbClr val="376092"/>
                </a:solidFill>
                <a:cs typeface="+mn-cs"/>
              </a:rPr>
              <a:t>DCG, DSCG…</a:t>
            </a:r>
            <a:endParaRPr lang="fr-FR" altLang="fr-FR" sz="1700" kern="0" dirty="0">
              <a:solidFill>
                <a:srgbClr val="4F81BD"/>
              </a:solidFill>
              <a:cs typeface="+mn-cs"/>
            </a:endParaRPr>
          </a:p>
        </p:txBody>
      </p:sp>
      <p:sp>
        <p:nvSpPr>
          <p:cNvPr id="14" name="ZoneTexte 13">
            <a:extLst>
              <a:ext uri="{FF2B5EF4-FFF2-40B4-BE49-F238E27FC236}">
                <a16:creationId xmlns:a16="http://schemas.microsoft.com/office/drawing/2014/main" id="{3403EE4F-2806-40BF-9FA0-77CA617B1B2C}"/>
              </a:ext>
            </a:extLst>
          </p:cNvPr>
          <p:cNvSpPr txBox="1"/>
          <p:nvPr/>
        </p:nvSpPr>
        <p:spPr>
          <a:xfrm>
            <a:off x="7812088" y="6272213"/>
            <a:ext cx="1223962" cy="252412"/>
          </a:xfrm>
          <a:prstGeom prst="rect">
            <a:avLst/>
          </a:prstGeom>
          <a:noFill/>
        </p:spPr>
        <p:txBody>
          <a:bodyPr>
            <a:spAutoFit/>
          </a:bodyPr>
          <a:lstStyle/>
          <a:p>
            <a:pPr fontAlgn="auto">
              <a:spcBef>
                <a:spcPts val="0"/>
              </a:spcBef>
              <a:spcAft>
                <a:spcPts val="0"/>
              </a:spcAft>
              <a:defRPr/>
            </a:pPr>
            <a:r>
              <a:rPr lang="fr-FR" sz="1000" kern="0" dirty="0">
                <a:solidFill>
                  <a:prstClr val="black"/>
                </a:solidFill>
                <a:latin typeface="+mn-lt"/>
                <a:cs typeface="+mn-cs"/>
              </a:rPr>
              <a:t>Source : RERS 2017</a:t>
            </a:r>
          </a:p>
        </p:txBody>
      </p:sp>
      <p:graphicFrame>
        <p:nvGraphicFramePr>
          <p:cNvPr id="15" name="Graphique 14">
            <a:extLst>
              <a:ext uri="{FF2B5EF4-FFF2-40B4-BE49-F238E27FC236}">
                <a16:creationId xmlns:a16="http://schemas.microsoft.com/office/drawing/2014/main" id="{39670327-F485-4BAA-9863-4556BFA8C793}"/>
              </a:ext>
            </a:extLst>
          </p:cNvPr>
          <p:cNvGraphicFramePr>
            <a:graphicFrameLocks/>
          </p:cNvGraphicFramePr>
          <p:nvPr/>
        </p:nvGraphicFramePr>
        <p:xfrm>
          <a:off x="4000496" y="3329608"/>
          <a:ext cx="6192688" cy="3528392"/>
        </p:xfrm>
        <a:graphic>
          <a:graphicData uri="http://schemas.openxmlformats.org/drawingml/2006/chart">
            <c:chart xmlns:c="http://schemas.openxmlformats.org/drawingml/2006/chart" xmlns:r="http://schemas.openxmlformats.org/officeDocument/2006/relationships" r:id="rId2"/>
          </a:graphicData>
        </a:graphic>
      </p:graphicFrame>
      <p:sp>
        <p:nvSpPr>
          <p:cNvPr id="16" name="Rectangle 4">
            <a:extLst>
              <a:ext uri="{FF2B5EF4-FFF2-40B4-BE49-F238E27FC236}">
                <a16:creationId xmlns:a16="http://schemas.microsoft.com/office/drawing/2014/main" id="{23C2825B-345A-4870-A32C-AAFE0C9A2B7B}"/>
              </a:ext>
            </a:extLst>
          </p:cNvPr>
          <p:cNvSpPr>
            <a:spLocks noChangeArrowheads="1"/>
          </p:cNvSpPr>
          <p:nvPr/>
        </p:nvSpPr>
        <p:spPr bwMode="auto">
          <a:xfrm>
            <a:off x="285750" y="4572000"/>
            <a:ext cx="5113338" cy="863600"/>
          </a:xfrm>
          <a:prstGeom prst="rect">
            <a:avLst/>
          </a:prstGeom>
          <a:noFill/>
          <a:ln>
            <a:noFill/>
          </a:ln>
          <a:effectLst/>
          <a:extLst/>
        </p:spPr>
        <p:txBody>
          <a:bodyPr lIns="92075" tIns="46038" rIns="92075" bIns="46038"/>
          <a:lstStyle>
            <a:lvl1pPr marL="342900" indent="-342900" eaLnBrk="0" hangingPunct="0">
              <a:spcBef>
                <a:spcPct val="20000"/>
              </a:spcBef>
              <a:buFont typeface="Arial" pitchFamily="34" charset="0"/>
              <a:buChar char="•"/>
              <a:defRPr sz="3200">
                <a:solidFill>
                  <a:schemeClr val="tx1"/>
                </a:solidFill>
                <a:latin typeface="Calibri" pitchFamily="34" charset="0"/>
              </a:defRPr>
            </a:lvl1pPr>
            <a:lvl2pPr marL="742950" indent="-285750" eaLnBrk="0" hangingPunct="0">
              <a:spcBef>
                <a:spcPct val="20000"/>
              </a:spcBef>
              <a:buFont typeface="Arial" pitchFamily="34" charset="0"/>
              <a:buChar char="–"/>
              <a:defRPr sz="2800">
                <a:solidFill>
                  <a:schemeClr val="tx1"/>
                </a:solidFill>
                <a:latin typeface="Calibri" pitchFamily="34" charset="0"/>
              </a:defRPr>
            </a:lvl2pPr>
            <a:lvl3pPr marL="1143000" indent="-228600" eaLnBrk="0" hangingPunct="0">
              <a:spcBef>
                <a:spcPct val="20000"/>
              </a:spcBef>
              <a:buFont typeface="Arial" pitchFamily="34" charset="0"/>
              <a:buChar char="•"/>
              <a:defRPr sz="2400">
                <a:solidFill>
                  <a:schemeClr val="tx1"/>
                </a:solidFill>
                <a:latin typeface="Calibri" pitchFamily="34" charset="0"/>
              </a:defRPr>
            </a:lvl3pPr>
            <a:lvl4pPr marL="1600200" indent="-228600" eaLnBrk="0" hangingPunct="0">
              <a:spcBef>
                <a:spcPct val="20000"/>
              </a:spcBef>
              <a:buFont typeface="Arial" pitchFamily="34" charset="0"/>
              <a:buChar char="–"/>
              <a:defRPr sz="2000">
                <a:solidFill>
                  <a:schemeClr val="tx1"/>
                </a:solidFill>
                <a:latin typeface="Calibri" pitchFamily="34" charset="0"/>
              </a:defRPr>
            </a:lvl4pPr>
            <a:lvl5pPr marL="2057400" indent="-228600" eaLnBrk="0" hangingPunct="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eaLnBrk="1" fontAlgn="auto" hangingPunct="1">
              <a:spcBef>
                <a:spcPct val="0"/>
              </a:spcBef>
              <a:spcAft>
                <a:spcPts val="0"/>
              </a:spcAft>
              <a:buFont typeface="Arial" pitchFamily="34" charset="0"/>
              <a:buNone/>
              <a:defRPr/>
            </a:pPr>
            <a:r>
              <a:rPr lang="fr-FR" altLang="fr-FR" sz="2800" b="1" kern="0" dirty="0">
                <a:solidFill>
                  <a:prstClr val="black"/>
                </a:solidFill>
              </a:rPr>
              <a:t>Poursuites d’études possibles</a:t>
            </a:r>
          </a:p>
          <a:p>
            <a:pPr eaLnBrk="1" fontAlgn="auto" hangingPunct="1">
              <a:spcBef>
                <a:spcPct val="0"/>
              </a:spcBef>
              <a:spcAft>
                <a:spcPts val="0"/>
              </a:spcAft>
              <a:buFont typeface="Wingdings" pitchFamily="2" charset="2"/>
              <a:buChar char="Ø"/>
              <a:defRPr/>
            </a:pPr>
            <a:r>
              <a:rPr lang="fr-FR" altLang="fr-FR" sz="1600" b="1" kern="0" dirty="0">
                <a:solidFill>
                  <a:prstClr val="black"/>
                </a:solidFill>
                <a:cs typeface="+mn-cs"/>
              </a:rPr>
              <a:t>Formations universitaires générales</a:t>
            </a:r>
            <a:br>
              <a:rPr lang="fr-FR" altLang="fr-FR" sz="1600" kern="0" dirty="0">
                <a:solidFill>
                  <a:prstClr val="black"/>
                </a:solidFill>
                <a:cs typeface="+mn-cs"/>
              </a:rPr>
            </a:br>
            <a:r>
              <a:rPr lang="fr-FR" altLang="fr-FR" sz="1600" kern="0" dirty="0">
                <a:solidFill>
                  <a:prstClr val="black"/>
                </a:solidFill>
                <a:cs typeface="+mn-cs"/>
              </a:rPr>
              <a:t>(1ère année licence)</a:t>
            </a:r>
            <a:r>
              <a:rPr lang="fr-FR" altLang="fr-FR" sz="1600" kern="0" dirty="0">
                <a:solidFill>
                  <a:srgbClr val="4F81BD"/>
                </a:solidFill>
                <a:cs typeface="+mn-cs"/>
              </a:rPr>
              <a:t> </a:t>
            </a:r>
            <a:r>
              <a:rPr lang="fr-FR" altLang="fr-FR" sz="1600" kern="0" dirty="0">
                <a:solidFill>
                  <a:srgbClr val="376092"/>
                </a:solidFill>
                <a:cs typeface="+mn-cs"/>
              </a:rPr>
              <a:t>administration économique et sociale, droit, communication, etc.</a:t>
            </a:r>
          </a:p>
        </p:txBody>
      </p:sp>
      <p:sp>
        <p:nvSpPr>
          <p:cNvPr id="17" name="Rectangle 4">
            <a:extLst>
              <a:ext uri="{FF2B5EF4-FFF2-40B4-BE49-F238E27FC236}">
                <a16:creationId xmlns:a16="http://schemas.microsoft.com/office/drawing/2014/main" id="{68214908-A3A6-4428-B8EC-73B35E6C02E1}"/>
              </a:ext>
            </a:extLst>
          </p:cNvPr>
          <p:cNvSpPr>
            <a:spLocks noChangeArrowheads="1"/>
          </p:cNvSpPr>
          <p:nvPr/>
        </p:nvSpPr>
        <p:spPr bwMode="auto">
          <a:xfrm>
            <a:off x="214313" y="3786188"/>
            <a:ext cx="5113337" cy="738187"/>
          </a:xfrm>
          <a:prstGeom prst="rect">
            <a:avLst/>
          </a:prstGeom>
          <a:noFill/>
          <a:ln>
            <a:noFill/>
          </a:ln>
          <a:effectLst/>
          <a:extLst/>
        </p:spPr>
        <p:txBody>
          <a:bodyPr lIns="92075" tIns="46038" rIns="92075" bIns="46038"/>
          <a:lstStyle>
            <a:lvl1pPr marL="342900" indent="-342900" eaLnBrk="0" hangingPunct="0">
              <a:spcBef>
                <a:spcPct val="20000"/>
              </a:spcBef>
              <a:buFont typeface="Arial" pitchFamily="34" charset="0"/>
              <a:buChar char="•"/>
              <a:defRPr sz="3200">
                <a:solidFill>
                  <a:schemeClr val="tx1"/>
                </a:solidFill>
                <a:latin typeface="Calibri" pitchFamily="34" charset="0"/>
              </a:defRPr>
            </a:lvl1pPr>
            <a:lvl2pPr marL="742950" indent="-285750" eaLnBrk="0" hangingPunct="0">
              <a:spcBef>
                <a:spcPct val="20000"/>
              </a:spcBef>
              <a:buFont typeface="Arial" pitchFamily="34" charset="0"/>
              <a:buChar char="–"/>
              <a:defRPr sz="2800">
                <a:solidFill>
                  <a:schemeClr val="tx1"/>
                </a:solidFill>
                <a:latin typeface="Calibri" pitchFamily="34" charset="0"/>
              </a:defRPr>
            </a:lvl2pPr>
            <a:lvl3pPr marL="1143000" indent="-228600" eaLnBrk="0" hangingPunct="0">
              <a:spcBef>
                <a:spcPct val="20000"/>
              </a:spcBef>
              <a:buFont typeface="Arial" pitchFamily="34" charset="0"/>
              <a:buChar char="•"/>
              <a:defRPr sz="2400">
                <a:solidFill>
                  <a:schemeClr val="tx1"/>
                </a:solidFill>
                <a:latin typeface="Calibri" pitchFamily="34" charset="0"/>
              </a:defRPr>
            </a:lvl3pPr>
            <a:lvl4pPr marL="1600200" indent="-228600" eaLnBrk="0" hangingPunct="0">
              <a:spcBef>
                <a:spcPct val="20000"/>
              </a:spcBef>
              <a:buFont typeface="Arial" pitchFamily="34" charset="0"/>
              <a:buChar char="–"/>
              <a:defRPr sz="2000">
                <a:solidFill>
                  <a:schemeClr val="tx1"/>
                </a:solidFill>
                <a:latin typeface="Calibri" pitchFamily="34" charset="0"/>
              </a:defRPr>
            </a:lvl4pPr>
            <a:lvl5pPr marL="2057400" indent="-228600" eaLnBrk="0" hangingPunct="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eaLnBrk="1" fontAlgn="auto" hangingPunct="1">
              <a:spcBef>
                <a:spcPct val="0"/>
              </a:spcBef>
              <a:spcAft>
                <a:spcPts val="0"/>
              </a:spcAft>
              <a:buFont typeface="Wingdings" pitchFamily="2" charset="2"/>
              <a:buChar char="Ø"/>
              <a:defRPr/>
            </a:pPr>
            <a:r>
              <a:rPr lang="fr-FR" altLang="fr-FR" sz="1600" b="1" kern="0" dirty="0">
                <a:solidFill>
                  <a:prstClr val="black"/>
                </a:solidFill>
                <a:cs typeface="+mn-cs"/>
              </a:rPr>
              <a:t>Autres formations</a:t>
            </a:r>
            <a:r>
              <a:rPr lang="fr-FR" altLang="fr-FR" sz="1600" kern="0" dirty="0">
                <a:solidFill>
                  <a:prstClr val="black"/>
                </a:solidFill>
                <a:cs typeface="+mn-cs"/>
              </a:rPr>
              <a:t> </a:t>
            </a:r>
            <a:r>
              <a:rPr lang="fr-FR" altLang="fr-FR" sz="1600" kern="0" dirty="0">
                <a:solidFill>
                  <a:srgbClr val="4F81BD">
                    <a:lumMod val="75000"/>
                  </a:srgbClr>
                </a:solidFill>
                <a:cs typeface="+mn-cs"/>
              </a:rPr>
              <a:t>écoles de commerce, écoles spécialisées du domaine du tourisme, de la communication…</a:t>
            </a:r>
          </a:p>
        </p:txBody>
      </p:sp>
      <p:sp>
        <p:nvSpPr>
          <p:cNvPr id="18" name="Rectangle 4">
            <a:extLst>
              <a:ext uri="{FF2B5EF4-FFF2-40B4-BE49-F238E27FC236}">
                <a16:creationId xmlns:a16="http://schemas.microsoft.com/office/drawing/2014/main" id="{E910496F-1E84-46B2-911F-DA638F3AA109}"/>
              </a:ext>
            </a:extLst>
          </p:cNvPr>
          <p:cNvSpPr>
            <a:spLocks noChangeArrowheads="1"/>
          </p:cNvSpPr>
          <p:nvPr/>
        </p:nvSpPr>
        <p:spPr bwMode="auto">
          <a:xfrm>
            <a:off x="227013" y="5929313"/>
            <a:ext cx="5113337" cy="595312"/>
          </a:xfrm>
          <a:prstGeom prst="rect">
            <a:avLst/>
          </a:prstGeom>
          <a:noFill/>
          <a:ln>
            <a:noFill/>
          </a:ln>
          <a:effectLst/>
          <a:extLst/>
        </p:spPr>
        <p:txBody>
          <a:bodyPr lIns="92075" tIns="46038" rIns="92075" bIns="46038"/>
          <a:lstStyle>
            <a:lvl1pPr marL="342900" indent="-342900" eaLnBrk="0" hangingPunct="0">
              <a:spcBef>
                <a:spcPct val="20000"/>
              </a:spcBef>
              <a:buFont typeface="Arial" pitchFamily="34" charset="0"/>
              <a:buChar char="•"/>
              <a:defRPr sz="3200">
                <a:solidFill>
                  <a:schemeClr val="tx1"/>
                </a:solidFill>
                <a:latin typeface="Calibri" pitchFamily="34" charset="0"/>
              </a:defRPr>
            </a:lvl1pPr>
            <a:lvl2pPr marL="742950" indent="-285750" eaLnBrk="0" hangingPunct="0">
              <a:spcBef>
                <a:spcPct val="20000"/>
              </a:spcBef>
              <a:buFont typeface="Arial" pitchFamily="34" charset="0"/>
              <a:buChar char="–"/>
              <a:defRPr sz="2800">
                <a:solidFill>
                  <a:schemeClr val="tx1"/>
                </a:solidFill>
                <a:latin typeface="Calibri" pitchFamily="34" charset="0"/>
              </a:defRPr>
            </a:lvl2pPr>
            <a:lvl3pPr marL="1143000" indent="-228600" eaLnBrk="0" hangingPunct="0">
              <a:spcBef>
                <a:spcPct val="20000"/>
              </a:spcBef>
              <a:buFont typeface="Arial" pitchFamily="34" charset="0"/>
              <a:buChar char="•"/>
              <a:defRPr sz="2400">
                <a:solidFill>
                  <a:schemeClr val="tx1"/>
                </a:solidFill>
                <a:latin typeface="Calibri" pitchFamily="34" charset="0"/>
              </a:defRPr>
            </a:lvl3pPr>
            <a:lvl4pPr marL="1600200" indent="-228600" eaLnBrk="0" hangingPunct="0">
              <a:spcBef>
                <a:spcPct val="20000"/>
              </a:spcBef>
              <a:buFont typeface="Arial" pitchFamily="34" charset="0"/>
              <a:buChar char="–"/>
              <a:defRPr sz="2000">
                <a:solidFill>
                  <a:schemeClr val="tx1"/>
                </a:solidFill>
                <a:latin typeface="Calibri" pitchFamily="34" charset="0"/>
              </a:defRPr>
            </a:lvl4pPr>
            <a:lvl5pPr marL="2057400" indent="-228600" eaLnBrk="0" hangingPunct="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eaLnBrk="1" fontAlgn="auto" hangingPunct="1">
              <a:spcBef>
                <a:spcPct val="0"/>
              </a:spcBef>
              <a:spcAft>
                <a:spcPts val="0"/>
              </a:spcAft>
              <a:buFont typeface="Wingdings" pitchFamily="2" charset="2"/>
              <a:buChar char="Ø"/>
              <a:defRPr/>
            </a:pPr>
            <a:r>
              <a:rPr lang="fr-FR" altLang="fr-FR" sz="1600" b="1" kern="0" dirty="0">
                <a:solidFill>
                  <a:prstClr val="black"/>
                </a:solidFill>
                <a:cs typeface="+mn-cs"/>
              </a:rPr>
              <a:t>Préparations aux grandes écoles</a:t>
            </a:r>
            <a:br>
              <a:rPr lang="fr-FR" altLang="fr-FR" sz="1600" b="1" kern="0" dirty="0">
                <a:solidFill>
                  <a:prstClr val="black"/>
                </a:solidFill>
                <a:cs typeface="+mn-cs"/>
              </a:rPr>
            </a:br>
            <a:r>
              <a:rPr lang="fr-FR" altLang="fr-FR" sz="1600" kern="0" dirty="0">
                <a:solidFill>
                  <a:srgbClr val="376092"/>
                </a:solidFill>
                <a:cs typeface="+mn-cs"/>
              </a:rPr>
              <a:t>CPGE</a:t>
            </a:r>
            <a:r>
              <a:rPr lang="fr-FR" altLang="fr-FR" sz="1600" kern="0" dirty="0">
                <a:solidFill>
                  <a:prstClr val="black"/>
                </a:solidFill>
                <a:cs typeface="+mn-cs"/>
              </a:rPr>
              <a:t> </a:t>
            </a:r>
            <a:r>
              <a:rPr lang="fr-FR" altLang="fr-FR" sz="1600" kern="0" dirty="0">
                <a:solidFill>
                  <a:srgbClr val="376092"/>
                </a:solidFill>
                <a:cs typeface="+mn-cs"/>
              </a:rPr>
              <a:t>économique et commerciale, voie technologique (ECT)</a:t>
            </a:r>
            <a:endParaRPr lang="fr-FR" altLang="fr-FR" sz="1700" kern="0" dirty="0">
              <a:solidFill>
                <a:srgbClr val="4F81BD"/>
              </a:solidFill>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2">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2">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7"/>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8"/>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nodeType="clickEffect">
                                  <p:stCondLst>
                                    <p:cond delay="0"/>
                                  </p:stCondLst>
                                  <p:childTnLst>
                                    <p:set>
                                      <p:cBhvr>
                                        <p:cTn id="34" dur="1" fill="hold">
                                          <p:stCondLst>
                                            <p:cond delay="0"/>
                                          </p:stCondLst>
                                        </p:cTn>
                                        <p:tgtEl>
                                          <p:spTgt spid="15"/>
                                        </p:tgtEl>
                                        <p:attrNameLst>
                                          <p:attrName>style.visibility</p:attrName>
                                        </p:attrNameLst>
                                      </p:cBhvr>
                                      <p:to>
                                        <p:strVal val="visible"/>
                                      </p:to>
                                    </p:set>
                                  </p:childTnLst>
                                </p:cTn>
                              </p:par>
                            </p:childTnLst>
                          </p:cTn>
                        </p:par>
                        <p:par>
                          <p:cTn id="35" fill="hold" nodeType="afterGroup">
                            <p:stCondLst>
                              <p:cond delay="0"/>
                            </p:stCondLst>
                            <p:childTnLst>
                              <p:par>
                                <p:cTn id="36" presetID="1" presetClass="entr" presetSubtype="0" fill="hold" grpId="0" nodeType="afterEffect">
                                  <p:stCondLst>
                                    <p:cond delay="0"/>
                                  </p:stCondLst>
                                  <p:childTnLst>
                                    <p:set>
                                      <p:cBhvr>
                                        <p:cTn id="37"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build="p" autoUpdateAnimBg="0" advAuto="0"/>
      <p:bldP spid="13" grpId="0"/>
      <p:bldP spid="14" grpId="0"/>
      <p:bldP spid="16" grpId="0"/>
      <p:bldP spid="17" grpId="0"/>
      <p:bldP spid="18"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Aspect</Template>
  <TotalTime>26</TotalTime>
  <Words>512</Words>
  <Application>Microsoft Office PowerPoint</Application>
  <PresentationFormat>Affichage à l'écran (4:3)</PresentationFormat>
  <Paragraphs>109</Paragraphs>
  <Slides>6</Slides>
  <Notes>0</Notes>
  <HiddenSlides>0</HiddenSlides>
  <MMClips>0</MMClips>
  <ScaleCrop>false</ScaleCrop>
  <HeadingPairs>
    <vt:vector size="6" baseType="variant">
      <vt:variant>
        <vt:lpstr>Polices utilisées</vt:lpstr>
      </vt:variant>
      <vt:variant>
        <vt:i4>7</vt:i4>
      </vt:variant>
      <vt:variant>
        <vt:lpstr>Thème</vt:lpstr>
      </vt:variant>
      <vt:variant>
        <vt:i4>1</vt:i4>
      </vt:variant>
      <vt:variant>
        <vt:lpstr>Titres des diapositives</vt:lpstr>
      </vt:variant>
      <vt:variant>
        <vt:i4>6</vt:i4>
      </vt:variant>
    </vt:vector>
  </HeadingPairs>
  <TitlesOfParts>
    <vt:vector size="14" baseType="lpstr">
      <vt:lpstr>Arial</vt:lpstr>
      <vt:lpstr>Verdana</vt:lpstr>
      <vt:lpstr>Wingdings 2</vt:lpstr>
      <vt:lpstr>Calibri</vt:lpstr>
      <vt:lpstr>Monotype Sorts</vt:lpstr>
      <vt:lpstr>Arial Black</vt:lpstr>
      <vt:lpstr>Wingdings</vt:lpstr>
      <vt:lpstr>Aspect</vt:lpstr>
      <vt:lpstr>STMG Au lycée Camille Corot MORESTEL</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STMG Au lycée Camille Corot MORESTEL</dc:title>
  <dc:creator>Master-Base</dc:creator>
  <cp:lastModifiedBy>Denis NOWAKOWSKI</cp:lastModifiedBy>
  <cp:revision>4</cp:revision>
  <dcterms:created xsi:type="dcterms:W3CDTF">2019-02-12T12:35:41Z</dcterms:created>
  <dcterms:modified xsi:type="dcterms:W3CDTF">2019-02-12T21:42:10Z</dcterms:modified>
</cp:coreProperties>
</file>